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2"/>
    <p:sldId id="299" r:id="rId3"/>
    <p:sldId id="333" r:id="rId4"/>
    <p:sldId id="334" r:id="rId5"/>
    <p:sldId id="335" r:id="rId6"/>
    <p:sldId id="329" r:id="rId7"/>
    <p:sldId id="338" r:id="rId8"/>
    <p:sldId id="339" r:id="rId9"/>
    <p:sldId id="340" r:id="rId10"/>
    <p:sldId id="343" r:id="rId11"/>
    <p:sldId id="336" r:id="rId12"/>
    <p:sldId id="341" r:id="rId13"/>
    <p:sldId id="342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Cambria" panose="02040503050406030204" pitchFamily="18" charset="0"/>
      <p:regular r:id="rId22"/>
      <p:bold r:id="rId23"/>
      <p:italic r:id="rId24"/>
      <p:boldItalic r:id="rId25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  <pc:docChg chg="undo custSel addSld delSld modSld sldOrd">
      <pc:chgData name="Siniša Vuksan" userId="3af124f9-b8e7-46e3-9422-21ae1d17ac0b" providerId="ADAL" clId="{820C67BC-A1DE-4D3F-BECF-674878571AF2}" dt="2020-09-30T14:58:44.816" v="3701"/>
      <pc:docMkLst>
        <pc:docMk/>
      </pc:docMkLst>
      <pc:sldChg chg="modSp">
        <pc:chgData name="Siniša Vuksan" userId="3af124f9-b8e7-46e3-9422-21ae1d17ac0b" providerId="ADAL" clId="{820C67BC-A1DE-4D3F-BECF-674878571AF2}" dt="2020-09-30T13:09:45.208" v="16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820C67BC-A1DE-4D3F-BECF-674878571AF2}" dt="2020-09-30T13:09:45.208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 delAnim modAnim">
        <pc:chgData name="Siniša Vuksan" userId="3af124f9-b8e7-46e3-9422-21ae1d17ac0b" providerId="ADAL" clId="{820C67BC-A1DE-4D3F-BECF-674878571AF2}" dt="2020-09-30T13:15:58.447" v="336" actId="20577"/>
        <pc:sldMkLst>
          <pc:docMk/>
          <pc:sldMk cId="1513291851" sldId="257"/>
        </pc:sldMkLst>
        <pc:spChg chg="mod">
          <ac:chgData name="Siniša Vuksan" userId="3af124f9-b8e7-46e3-9422-21ae1d17ac0b" providerId="ADAL" clId="{820C67BC-A1DE-4D3F-BECF-674878571AF2}" dt="2020-09-30T13:15:58.447" v="336" actId="20577"/>
          <ac:spMkLst>
            <pc:docMk/>
            <pc:sldMk cId="1513291851" sldId="257"/>
            <ac:spMk id="3" creationId="{499D698D-7B4F-4753-8983-15A0086F8C7B}"/>
          </ac:spMkLst>
        </pc:spChg>
        <pc:spChg chg="del">
          <ac:chgData name="Siniša Vuksan" userId="3af124f9-b8e7-46e3-9422-21ae1d17ac0b" providerId="ADAL" clId="{820C67BC-A1DE-4D3F-BECF-674878571AF2}" dt="2020-09-30T13:15:14.266" v="329" actId="478"/>
          <ac:spMkLst>
            <pc:docMk/>
            <pc:sldMk cId="1513291851" sldId="257"/>
            <ac:spMk id="5" creationId="{D24DFF28-2EC5-457A-93BD-B38B16FE4AD8}"/>
          </ac:spMkLst>
        </pc:spChg>
        <pc:picChg chg="add del">
          <ac:chgData name="Siniša Vuksan" userId="3af124f9-b8e7-46e3-9422-21ae1d17ac0b" providerId="ADAL" clId="{820C67BC-A1DE-4D3F-BECF-674878571AF2}" dt="2020-09-30T13:12:17.614" v="21" actId="478"/>
          <ac:picMkLst>
            <pc:docMk/>
            <pc:sldMk cId="1513291851" sldId="257"/>
            <ac:picMk id="2" creationId="{CE949837-D7C4-4397-81E4-AD42A54BB286}"/>
          </ac:picMkLst>
        </pc:picChg>
      </pc:sldChg>
      <pc:sldChg chg="addSp delSp modSp addAnim delAnim">
        <pc:chgData name="Siniša Vuksan" userId="3af124f9-b8e7-46e3-9422-21ae1d17ac0b" providerId="ADAL" clId="{820C67BC-A1DE-4D3F-BECF-674878571AF2}" dt="2020-09-30T13:19:00.172" v="499" actId="1076"/>
        <pc:sldMkLst>
          <pc:docMk/>
          <pc:sldMk cId="891775711" sldId="270"/>
        </pc:sldMkLst>
        <pc:spChg chg="del">
          <ac:chgData name="Siniša Vuksan" userId="3af124f9-b8e7-46e3-9422-21ae1d17ac0b" providerId="ADAL" clId="{820C67BC-A1DE-4D3F-BECF-674878571AF2}" dt="2020-09-30T13:16:04.700" v="337" actId="478"/>
          <ac:spMkLst>
            <pc:docMk/>
            <pc:sldMk cId="891775711" sldId="270"/>
            <ac:spMk id="4" creationId="{D75CFF8D-7D93-4120-8120-DF2500665523}"/>
          </ac:spMkLst>
        </pc:spChg>
        <pc:spChg chg="mod">
          <ac:chgData name="Siniša Vuksan" userId="3af124f9-b8e7-46e3-9422-21ae1d17ac0b" providerId="ADAL" clId="{820C67BC-A1DE-4D3F-BECF-674878571AF2}" dt="2020-09-30T13:16:18.292" v="340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19:00.172" v="49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16:37.614" v="344" actId="478"/>
          <ac:spMkLst>
            <pc:docMk/>
            <pc:sldMk cId="891775711" sldId="270"/>
            <ac:spMk id="7" creationId="{D2D0BA8C-58FB-4A8E-94B2-23009BDA0BA2}"/>
          </ac:spMkLst>
        </pc:spChg>
        <pc:spChg chg="del">
          <ac:chgData name="Siniša Vuksan" userId="3af124f9-b8e7-46e3-9422-21ae1d17ac0b" providerId="ADAL" clId="{820C67BC-A1DE-4D3F-BECF-674878571AF2}" dt="2020-09-30T13:17:13.824" v="346" actId="478"/>
          <ac:spMkLst>
            <pc:docMk/>
            <pc:sldMk cId="891775711" sldId="270"/>
            <ac:spMk id="8" creationId="{DF35BA8C-DCB8-4348-A43A-5CF93781E51E}"/>
          </ac:spMkLst>
        </pc:spChg>
        <pc:spChg chg="add del mod">
          <ac:chgData name="Siniša Vuksan" userId="3af124f9-b8e7-46e3-9422-21ae1d17ac0b" providerId="ADAL" clId="{820C67BC-A1DE-4D3F-BECF-674878571AF2}" dt="2020-09-30T13:16:27.525" v="341" actId="478"/>
          <ac:spMkLst>
            <pc:docMk/>
            <pc:sldMk cId="891775711" sldId="270"/>
            <ac:spMk id="10" creationId="{819D6C20-346B-4AEE-832F-2E272C453245}"/>
          </ac:spMkLst>
        </pc:spChg>
        <pc:picChg chg="mod">
          <ac:chgData name="Siniša Vuksan" userId="3af124f9-b8e7-46e3-9422-21ae1d17ac0b" providerId="ADAL" clId="{820C67BC-A1DE-4D3F-BECF-674878571AF2}" dt="2020-09-30T13:17:08.836" v="345" actId="14826"/>
          <ac:picMkLst>
            <pc:docMk/>
            <pc:sldMk cId="891775711" sldId="270"/>
            <ac:picMk id="2" creationId="{364F0D10-6C93-4798-9B51-775114644404}"/>
          </ac:picMkLst>
        </pc:picChg>
        <pc:picChg chg="add del mod">
          <ac:chgData name="Siniša Vuksan" userId="3af124f9-b8e7-46e3-9422-21ae1d17ac0b" providerId="ADAL" clId="{820C67BC-A1DE-4D3F-BECF-674878571AF2}" dt="2020-09-30T13:18:08.826" v="349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add">
        <pc:chgData name="Siniša Vuksan" userId="3af124f9-b8e7-46e3-9422-21ae1d17ac0b" providerId="ADAL" clId="{820C67BC-A1DE-4D3F-BECF-674878571AF2}" dt="2020-09-30T14:54:41.484" v="3697" actId="20577"/>
        <pc:sldMkLst>
          <pc:docMk/>
          <pc:sldMk cId="470418671" sldId="276"/>
        </pc:sldMkLst>
        <pc:spChg chg="mod">
          <ac:chgData name="Siniša Vuksan" userId="3af124f9-b8e7-46e3-9422-21ae1d17ac0b" providerId="ADAL" clId="{820C67BC-A1DE-4D3F-BECF-674878571AF2}" dt="2020-09-30T14:54:41.484" v="3697" actId="20577"/>
          <ac:spMkLst>
            <pc:docMk/>
            <pc:sldMk cId="470418671" sldId="276"/>
            <ac:spMk id="2" creationId="{2AF3F46D-1885-4F99-A383-C4EDF7FD19B6}"/>
          </ac:spMkLst>
        </pc:spChg>
      </pc:sldChg>
      <pc:sldChg chg="del">
        <pc:chgData name="Siniša Vuksan" userId="3af124f9-b8e7-46e3-9422-21ae1d17ac0b" providerId="ADAL" clId="{820C67BC-A1DE-4D3F-BECF-674878571AF2}" dt="2020-09-30T14:48:48.901" v="3531" actId="2696"/>
        <pc:sldMkLst>
          <pc:docMk/>
          <pc:sldMk cId="4156204590" sldId="281"/>
        </pc:sldMkLst>
      </pc:sldChg>
      <pc:sldChg chg="addSp delSp modSp ord delAnim modAnim">
        <pc:chgData name="Siniša Vuksan" userId="3af124f9-b8e7-46e3-9422-21ae1d17ac0b" providerId="ADAL" clId="{820C67BC-A1DE-4D3F-BECF-674878571AF2}" dt="2020-09-30T14:06:58.469" v="1648" actId="20577"/>
        <pc:sldMkLst>
          <pc:docMk/>
          <pc:sldMk cId="2757270251" sldId="282"/>
        </pc:sldMkLst>
        <pc:spChg chg="mod">
          <ac:chgData name="Siniša Vuksan" userId="3af124f9-b8e7-46e3-9422-21ae1d17ac0b" providerId="ADAL" clId="{820C67BC-A1DE-4D3F-BECF-674878571AF2}" dt="2020-09-30T14:02:51.388" v="1563" actId="20577"/>
          <ac:spMkLst>
            <pc:docMk/>
            <pc:sldMk cId="2757270251" sldId="282"/>
            <ac:spMk id="5" creationId="{D0D4AB01-B963-41A3-8A54-65A5DDE37614}"/>
          </ac:spMkLst>
        </pc:spChg>
        <pc:spChg chg="mod">
          <ac:chgData name="Siniša Vuksan" userId="3af124f9-b8e7-46e3-9422-21ae1d17ac0b" providerId="ADAL" clId="{820C67BC-A1DE-4D3F-BECF-674878571AF2}" dt="2020-09-30T14:03:21.920" v="1600" actId="20577"/>
          <ac:spMkLst>
            <pc:docMk/>
            <pc:sldMk cId="2757270251" sldId="282"/>
            <ac:spMk id="6" creationId="{9B16BC4B-D5C2-44A0-9246-0EBAE8E0E2D0}"/>
          </ac:spMkLst>
        </pc:spChg>
        <pc:spChg chg="del">
          <ac:chgData name="Siniša Vuksan" userId="3af124f9-b8e7-46e3-9422-21ae1d17ac0b" providerId="ADAL" clId="{820C67BC-A1DE-4D3F-BECF-674878571AF2}" dt="2020-09-30T14:03:29.848" v="1601" actId="478"/>
          <ac:spMkLst>
            <pc:docMk/>
            <pc:sldMk cId="2757270251" sldId="282"/>
            <ac:spMk id="8" creationId="{F4331757-D3FC-4E5B-BA93-255D5CB925D7}"/>
          </ac:spMkLst>
        </pc:spChg>
        <pc:spChg chg="mod">
          <ac:chgData name="Siniša Vuksan" userId="3af124f9-b8e7-46e3-9422-21ae1d17ac0b" providerId="ADAL" clId="{820C67BC-A1DE-4D3F-BECF-674878571AF2}" dt="2020-09-30T14:05:02.635" v="1612" actId="1076"/>
          <ac:spMkLst>
            <pc:docMk/>
            <pc:sldMk cId="2757270251" sldId="282"/>
            <ac:spMk id="9" creationId="{B6B1D4C1-9D6D-4E02-9F51-226A1AFA9306}"/>
          </ac:spMkLst>
        </pc:spChg>
        <pc:spChg chg="add mod">
          <ac:chgData name="Siniša Vuksan" userId="3af124f9-b8e7-46e3-9422-21ae1d17ac0b" providerId="ADAL" clId="{820C67BC-A1DE-4D3F-BECF-674878571AF2}" dt="2020-09-30T14:05:15.734" v="1615" actId="20577"/>
          <ac:spMkLst>
            <pc:docMk/>
            <pc:sldMk cId="2757270251" sldId="282"/>
            <ac:spMk id="10" creationId="{BD082D35-696A-4503-947F-D93736A48DDB}"/>
          </ac:spMkLst>
        </pc:spChg>
        <pc:spChg chg="add mod">
          <ac:chgData name="Siniša Vuksan" userId="3af124f9-b8e7-46e3-9422-21ae1d17ac0b" providerId="ADAL" clId="{820C67BC-A1DE-4D3F-BECF-674878571AF2}" dt="2020-09-30T14:05:31.058" v="1620" actId="20577"/>
          <ac:spMkLst>
            <pc:docMk/>
            <pc:sldMk cId="2757270251" sldId="282"/>
            <ac:spMk id="11" creationId="{C57F3F0F-0459-490F-8464-FADF18D52821}"/>
          </ac:spMkLst>
        </pc:spChg>
        <pc:spChg chg="add mod">
          <ac:chgData name="Siniša Vuksan" userId="3af124f9-b8e7-46e3-9422-21ae1d17ac0b" providerId="ADAL" clId="{820C67BC-A1DE-4D3F-BECF-674878571AF2}" dt="2020-09-30T14:05:55.454" v="1625" actId="1076"/>
          <ac:spMkLst>
            <pc:docMk/>
            <pc:sldMk cId="2757270251" sldId="282"/>
            <ac:spMk id="12" creationId="{ACDD8E38-B7A0-4481-812F-6BA15455DC0D}"/>
          </ac:spMkLst>
        </pc:spChg>
        <pc:spChg chg="add mod">
          <ac:chgData name="Siniša Vuksan" userId="3af124f9-b8e7-46e3-9422-21ae1d17ac0b" providerId="ADAL" clId="{820C67BC-A1DE-4D3F-BECF-674878571AF2}" dt="2020-09-30T14:06:15.594" v="1636" actId="20577"/>
          <ac:spMkLst>
            <pc:docMk/>
            <pc:sldMk cId="2757270251" sldId="282"/>
            <ac:spMk id="13" creationId="{EFFEAD8C-6A65-490F-B5D4-FD6584418FEC}"/>
          </ac:spMkLst>
        </pc:spChg>
        <pc:spChg chg="add mod">
          <ac:chgData name="Siniša Vuksan" userId="3af124f9-b8e7-46e3-9422-21ae1d17ac0b" providerId="ADAL" clId="{820C67BC-A1DE-4D3F-BECF-674878571AF2}" dt="2020-09-30T14:06:50.688" v="1646" actId="1035"/>
          <ac:spMkLst>
            <pc:docMk/>
            <pc:sldMk cId="2757270251" sldId="282"/>
            <ac:spMk id="14" creationId="{9C24D9ED-F516-4E62-BB82-D842654BB891}"/>
          </ac:spMkLst>
        </pc:spChg>
        <pc:spChg chg="add mod">
          <ac:chgData name="Siniša Vuksan" userId="3af124f9-b8e7-46e3-9422-21ae1d17ac0b" providerId="ADAL" clId="{820C67BC-A1DE-4D3F-BECF-674878571AF2}" dt="2020-09-30T14:06:58.469" v="1648" actId="20577"/>
          <ac:spMkLst>
            <pc:docMk/>
            <pc:sldMk cId="2757270251" sldId="282"/>
            <ac:spMk id="15" creationId="{A5FC6C98-F5D1-4814-9523-4D2D75C72AF8}"/>
          </ac:spMkLst>
        </pc:spChg>
        <pc:picChg chg="mod">
          <ac:chgData name="Siniša Vuksan" userId="3af124f9-b8e7-46e3-9422-21ae1d17ac0b" providerId="ADAL" clId="{820C67BC-A1DE-4D3F-BECF-674878571AF2}" dt="2020-09-30T14:04:16.374" v="1602" actId="14826"/>
          <ac:picMkLst>
            <pc:docMk/>
            <pc:sldMk cId="2757270251" sldId="282"/>
            <ac:picMk id="4" creationId="{F7E6A656-4BB7-46A4-8C5B-DD7752CCDE3D}"/>
          </ac:picMkLst>
        </pc:picChg>
        <pc:picChg chg="mod">
          <ac:chgData name="Siniša Vuksan" userId="3af124f9-b8e7-46e3-9422-21ae1d17ac0b" providerId="ADAL" clId="{820C67BC-A1DE-4D3F-BECF-674878571AF2}" dt="2020-09-30T14:06:35.403" v="1642" actId="1076"/>
          <ac:picMkLst>
            <pc:docMk/>
            <pc:sldMk cId="2757270251" sldId="282"/>
            <ac:picMk id="7" creationId="{B201D401-7200-4F68-9568-CB1607A39225}"/>
          </ac:picMkLst>
        </pc:picChg>
      </pc:sldChg>
      <pc:sldChg chg="del">
        <pc:chgData name="Siniša Vuksan" userId="3af124f9-b8e7-46e3-9422-21ae1d17ac0b" providerId="ADAL" clId="{820C67BC-A1DE-4D3F-BECF-674878571AF2}" dt="2020-09-30T14:48:50.737" v="3532" actId="2696"/>
        <pc:sldMkLst>
          <pc:docMk/>
          <pc:sldMk cId="1603469843" sldId="283"/>
        </pc:sldMkLst>
      </pc:sldChg>
      <pc:sldChg chg="del">
        <pc:chgData name="Siniša Vuksan" userId="3af124f9-b8e7-46e3-9422-21ae1d17ac0b" providerId="ADAL" clId="{820C67BC-A1DE-4D3F-BECF-674878571AF2}" dt="2020-09-30T14:48:54.248" v="3534" actId="2696"/>
        <pc:sldMkLst>
          <pc:docMk/>
          <pc:sldMk cId="4272247978" sldId="284"/>
        </pc:sldMkLst>
      </pc:sldChg>
      <pc:sldChg chg="del">
        <pc:chgData name="Siniša Vuksan" userId="3af124f9-b8e7-46e3-9422-21ae1d17ac0b" providerId="ADAL" clId="{820C67BC-A1DE-4D3F-BECF-674878571AF2}" dt="2020-09-30T14:48:58.158" v="3536" actId="2696"/>
        <pc:sldMkLst>
          <pc:docMk/>
          <pc:sldMk cId="3127415772" sldId="287"/>
        </pc:sldMkLst>
      </pc:sldChg>
      <pc:sldChg chg="del">
        <pc:chgData name="Siniša Vuksan" userId="3af124f9-b8e7-46e3-9422-21ae1d17ac0b" providerId="ADAL" clId="{820C67BC-A1DE-4D3F-BECF-674878571AF2}" dt="2020-09-30T14:48:56.267" v="3535" actId="2696"/>
        <pc:sldMkLst>
          <pc:docMk/>
          <pc:sldMk cId="1614537136" sldId="288"/>
        </pc:sldMkLst>
      </pc:sldChg>
      <pc:sldChg chg="del">
        <pc:chgData name="Siniša Vuksan" userId="3af124f9-b8e7-46e3-9422-21ae1d17ac0b" providerId="ADAL" clId="{820C67BC-A1DE-4D3F-BECF-674878571AF2}" dt="2020-09-30T14:49:00.004" v="3537" actId="2696"/>
        <pc:sldMkLst>
          <pc:docMk/>
          <pc:sldMk cId="1299448413" sldId="289"/>
        </pc:sldMkLst>
      </pc:sldChg>
      <pc:sldChg chg="del">
        <pc:chgData name="Siniša Vuksan" userId="3af124f9-b8e7-46e3-9422-21ae1d17ac0b" providerId="ADAL" clId="{820C67BC-A1DE-4D3F-BECF-674878571AF2}" dt="2020-09-30T14:49:01.771" v="3538" actId="2696"/>
        <pc:sldMkLst>
          <pc:docMk/>
          <pc:sldMk cId="559941074" sldId="290"/>
        </pc:sldMkLst>
      </pc:sldChg>
      <pc:sldChg chg="del">
        <pc:chgData name="Siniša Vuksan" userId="3af124f9-b8e7-46e3-9422-21ae1d17ac0b" providerId="ADAL" clId="{820C67BC-A1DE-4D3F-BECF-674878571AF2}" dt="2020-09-30T14:49:03.741" v="3539" actId="2696"/>
        <pc:sldMkLst>
          <pc:docMk/>
          <pc:sldMk cId="2044239225" sldId="291"/>
        </pc:sldMkLst>
      </pc:sldChg>
      <pc:sldChg chg="addSp delSp modSp add delAnim modAnim">
        <pc:chgData name="Siniša Vuksan" userId="3af124f9-b8e7-46e3-9422-21ae1d17ac0b" providerId="ADAL" clId="{820C67BC-A1DE-4D3F-BECF-674878571AF2}" dt="2020-09-30T13:39:26.114" v="804" actId="1035"/>
        <pc:sldMkLst>
          <pc:docMk/>
          <pc:sldMk cId="713769141" sldId="292"/>
        </pc:sldMkLst>
        <pc:spChg chg="del">
          <ac:chgData name="Siniša Vuksan" userId="3af124f9-b8e7-46e3-9422-21ae1d17ac0b" providerId="ADAL" clId="{820C67BC-A1DE-4D3F-BECF-674878571AF2}" dt="2020-09-30T13:19:58.008" v="502" actId="478"/>
          <ac:spMkLst>
            <pc:docMk/>
            <pc:sldMk cId="713769141" sldId="292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38:38.152" v="790" actId="1076"/>
          <ac:spMkLst>
            <pc:docMk/>
            <pc:sldMk cId="713769141" sldId="292"/>
            <ac:spMk id="6" creationId="{D59C0E6F-A8FA-4180-809C-0B238788105A}"/>
          </ac:spMkLst>
        </pc:spChg>
        <pc:spChg chg="add mod">
          <ac:chgData name="Siniša Vuksan" userId="3af124f9-b8e7-46e3-9422-21ae1d17ac0b" providerId="ADAL" clId="{820C67BC-A1DE-4D3F-BECF-674878571AF2}" dt="2020-09-30T13:39:26.114" v="804" actId="1035"/>
          <ac:spMkLst>
            <pc:docMk/>
            <pc:sldMk cId="713769141" sldId="292"/>
            <ac:spMk id="7" creationId="{FFE50192-59A4-4948-9D86-C3EB5523A672}"/>
          </ac:spMkLst>
        </pc:spChg>
        <pc:picChg chg="del">
          <ac:chgData name="Siniša Vuksan" userId="3af124f9-b8e7-46e3-9422-21ae1d17ac0b" providerId="ADAL" clId="{820C67BC-A1DE-4D3F-BECF-674878571AF2}" dt="2020-09-30T13:20:04.049" v="504" actId="478"/>
          <ac:picMkLst>
            <pc:docMk/>
            <pc:sldMk cId="713769141" sldId="292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3:38:32.720" v="787" actId="1076"/>
          <ac:picMkLst>
            <pc:docMk/>
            <pc:sldMk cId="713769141" sldId="292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39:00.966" v="795" actId="1076"/>
          <ac:picMkLst>
            <pc:docMk/>
            <pc:sldMk cId="713769141" sldId="292"/>
            <ac:picMk id="4" creationId="{4965AB8E-C7AC-4033-9D69-D174328A0BC8}"/>
          </ac:picMkLst>
        </pc:picChg>
      </pc:sldChg>
      <pc:sldChg chg="add del">
        <pc:chgData name="Siniša Vuksan" userId="3af124f9-b8e7-46e3-9422-21ae1d17ac0b" providerId="ADAL" clId="{820C67BC-A1DE-4D3F-BECF-674878571AF2}" dt="2020-09-30T13:39:38.173" v="807" actId="2696"/>
        <pc:sldMkLst>
          <pc:docMk/>
          <pc:sldMk cId="849765422" sldId="293"/>
        </pc:sldMkLst>
      </pc:sldChg>
      <pc:sldChg chg="addSp delSp modSp add delAnim modAnim">
        <pc:chgData name="Siniša Vuksan" userId="3af124f9-b8e7-46e3-9422-21ae1d17ac0b" providerId="ADAL" clId="{820C67BC-A1DE-4D3F-BECF-674878571AF2}" dt="2020-09-30T13:47:22.649" v="1010" actId="20577"/>
        <pc:sldMkLst>
          <pc:docMk/>
          <pc:sldMk cId="2012381804" sldId="293"/>
        </pc:sldMkLst>
        <pc:spChg chg="mod">
          <ac:chgData name="Siniša Vuksan" userId="3af124f9-b8e7-46e3-9422-21ae1d17ac0b" providerId="ADAL" clId="{820C67BC-A1DE-4D3F-BECF-674878571AF2}" dt="2020-09-30T13:41:48.676" v="867" actId="20577"/>
          <ac:spMkLst>
            <pc:docMk/>
            <pc:sldMk cId="2012381804" sldId="293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39:47.479" v="811" actId="478"/>
          <ac:spMkLst>
            <pc:docMk/>
            <pc:sldMk cId="2012381804" sldId="293"/>
            <ac:spMk id="7" creationId="{FFE50192-59A4-4948-9D86-C3EB5523A672}"/>
          </ac:spMkLst>
        </pc:spChg>
        <pc:spChg chg="add mod">
          <ac:chgData name="Siniša Vuksan" userId="3af124f9-b8e7-46e3-9422-21ae1d17ac0b" providerId="ADAL" clId="{820C67BC-A1DE-4D3F-BECF-674878571AF2}" dt="2020-09-30T13:45:39.639" v="934" actId="1076"/>
          <ac:spMkLst>
            <pc:docMk/>
            <pc:sldMk cId="2012381804" sldId="293"/>
            <ac:spMk id="8" creationId="{D6B6F61C-23D3-4BCA-A886-9E03FF406142}"/>
          </ac:spMkLst>
        </pc:spChg>
        <pc:spChg chg="add mod">
          <ac:chgData name="Siniša Vuksan" userId="3af124f9-b8e7-46e3-9422-21ae1d17ac0b" providerId="ADAL" clId="{820C67BC-A1DE-4D3F-BECF-674878571AF2}" dt="2020-09-30T13:47:22.649" v="1010" actId="20577"/>
          <ac:spMkLst>
            <pc:docMk/>
            <pc:sldMk cId="2012381804" sldId="293"/>
            <ac:spMk id="9" creationId="{38A796A8-62DE-41EF-A5B4-1FE2570FBFD0}"/>
          </ac:spMkLst>
        </pc:spChg>
        <pc:picChg chg="add mod">
          <ac:chgData name="Siniša Vuksan" userId="3af124f9-b8e7-46e3-9422-21ae1d17ac0b" providerId="ADAL" clId="{820C67BC-A1DE-4D3F-BECF-674878571AF2}" dt="2020-09-30T13:42:54.211" v="869" actId="1076"/>
          <ac:picMkLst>
            <pc:docMk/>
            <pc:sldMk cId="2012381804" sldId="293"/>
            <ac:picMk id="2" creationId="{CC694C1D-87A8-46BD-A799-5EE84846B553}"/>
          </ac:picMkLst>
        </pc:picChg>
        <pc:picChg chg="mod">
          <ac:chgData name="Siniša Vuksan" userId="3af124f9-b8e7-46e3-9422-21ae1d17ac0b" providerId="ADAL" clId="{820C67BC-A1DE-4D3F-BECF-674878571AF2}" dt="2020-09-30T13:41:16.612" v="822" actId="1038"/>
          <ac:picMkLst>
            <pc:docMk/>
            <pc:sldMk cId="2012381804" sldId="293"/>
            <ac:picMk id="3" creationId="{DCB64642-CE4F-4D9C-A92A-9A8EF9D7D4F4}"/>
          </ac:picMkLst>
        </pc:picChg>
        <pc:picChg chg="del">
          <ac:chgData name="Siniša Vuksan" userId="3af124f9-b8e7-46e3-9422-21ae1d17ac0b" providerId="ADAL" clId="{820C67BC-A1DE-4D3F-BECF-674878571AF2}" dt="2020-09-30T13:39:44.350" v="810" actId="478"/>
          <ac:picMkLst>
            <pc:docMk/>
            <pc:sldMk cId="2012381804" sldId="293"/>
            <ac:picMk id="4" creationId="{4965AB8E-C7AC-4033-9D69-D174328A0BC8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58:44.816" v="3701"/>
        <pc:sldMkLst>
          <pc:docMk/>
          <pc:sldMk cId="913134882" sldId="294"/>
        </pc:sldMkLst>
        <pc:spChg chg="del">
          <ac:chgData name="Siniša Vuksan" userId="3af124f9-b8e7-46e3-9422-21ae1d17ac0b" providerId="ADAL" clId="{820C67BC-A1DE-4D3F-BECF-674878571AF2}" dt="2020-09-30T13:47:47.523" v="1013" actId="478"/>
          <ac:spMkLst>
            <pc:docMk/>
            <pc:sldMk cId="913134882" sldId="294"/>
            <ac:spMk id="2" creationId="{61C4AFBD-25F7-4E15-BF9A-B385F95A9C42}"/>
          </ac:spMkLst>
        </pc:spChg>
        <pc:spChg chg="del">
          <ac:chgData name="Siniša Vuksan" userId="3af124f9-b8e7-46e3-9422-21ae1d17ac0b" providerId="ADAL" clId="{820C67BC-A1DE-4D3F-BECF-674878571AF2}" dt="2020-09-30T13:47:49.067" v="1014" actId="478"/>
          <ac:spMkLst>
            <pc:docMk/>
            <pc:sldMk cId="913134882" sldId="294"/>
            <ac:spMk id="3" creationId="{34969931-3E86-4302-AD7B-41D0ED5299C9}"/>
          </ac:spMkLst>
        </pc:spChg>
        <pc:spChg chg="add mod">
          <ac:chgData name="Siniša Vuksan" userId="3af124f9-b8e7-46e3-9422-21ae1d17ac0b" providerId="ADAL" clId="{820C67BC-A1DE-4D3F-BECF-674878571AF2}" dt="2020-09-30T14:09:43.023" v="1776" actId="14100"/>
          <ac:spMkLst>
            <pc:docMk/>
            <pc:sldMk cId="913134882" sldId="294"/>
            <ac:spMk id="4" creationId="{20550563-A81B-4C50-B91F-D6124AF5E4D8}"/>
          </ac:spMkLst>
        </pc:spChg>
        <pc:spChg chg="add mod">
          <ac:chgData name="Siniša Vuksan" userId="3af124f9-b8e7-46e3-9422-21ae1d17ac0b" providerId="ADAL" clId="{820C67BC-A1DE-4D3F-BECF-674878571AF2}" dt="2020-09-30T14:14:22.459" v="1880" actId="1076"/>
          <ac:spMkLst>
            <pc:docMk/>
            <pc:sldMk cId="913134882" sldId="294"/>
            <ac:spMk id="14" creationId="{3D254821-F011-4673-AB3E-8B1FCA80F395}"/>
          </ac:spMkLst>
        </pc:spChg>
        <pc:picChg chg="add mod">
          <ac:chgData name="Siniša Vuksan" userId="3af124f9-b8e7-46e3-9422-21ae1d17ac0b" providerId="ADAL" clId="{820C67BC-A1DE-4D3F-BECF-674878571AF2}" dt="2020-09-30T14:09:38.264" v="1774" actId="208"/>
          <ac:picMkLst>
            <pc:docMk/>
            <pc:sldMk cId="913134882" sldId="294"/>
            <ac:picMk id="5" creationId="{32038D03-2AF8-4F25-9684-8A101F280F2D}"/>
          </ac:picMkLst>
        </pc:picChg>
        <pc:picChg chg="add mod">
          <ac:chgData name="Siniša Vuksan" userId="3af124f9-b8e7-46e3-9422-21ae1d17ac0b" providerId="ADAL" clId="{820C67BC-A1DE-4D3F-BECF-674878571AF2}" dt="2020-09-30T14:10:47.378" v="1787" actId="1038"/>
          <ac:picMkLst>
            <pc:docMk/>
            <pc:sldMk cId="913134882" sldId="294"/>
            <ac:picMk id="6" creationId="{5B2DF09F-7C11-44CE-9782-A779373CBD97}"/>
          </ac:picMkLst>
        </pc:picChg>
        <pc:picChg chg="add mod">
          <ac:chgData name="Siniša Vuksan" userId="3af124f9-b8e7-46e3-9422-21ae1d17ac0b" providerId="ADAL" clId="{820C67BC-A1DE-4D3F-BECF-674878571AF2}" dt="2020-09-30T14:10:59.819" v="1790" actId="14100"/>
          <ac:picMkLst>
            <pc:docMk/>
            <pc:sldMk cId="913134882" sldId="294"/>
            <ac:picMk id="7" creationId="{13A15B69-2A76-4FA8-B69D-1EBDBC297625}"/>
          </ac:picMkLst>
        </pc:picChg>
        <pc:picChg chg="add mod">
          <ac:chgData name="Siniša Vuksan" userId="3af124f9-b8e7-46e3-9422-21ae1d17ac0b" providerId="ADAL" clId="{820C67BC-A1DE-4D3F-BECF-674878571AF2}" dt="2020-09-30T14:11:12.391" v="1799" actId="1036"/>
          <ac:picMkLst>
            <pc:docMk/>
            <pc:sldMk cId="913134882" sldId="294"/>
            <ac:picMk id="8" creationId="{383DD765-CEF7-49F5-8757-178888CDCE23}"/>
          </ac:picMkLst>
        </pc:picChg>
        <pc:picChg chg="add mod">
          <ac:chgData name="Siniša Vuksan" userId="3af124f9-b8e7-46e3-9422-21ae1d17ac0b" providerId="ADAL" clId="{820C67BC-A1DE-4D3F-BECF-674878571AF2}" dt="2020-09-30T14:11:26.967" v="1812" actId="1036"/>
          <ac:picMkLst>
            <pc:docMk/>
            <pc:sldMk cId="913134882" sldId="294"/>
            <ac:picMk id="9" creationId="{73AC3DA3-2615-4F08-9D91-B36B7E475A56}"/>
          </ac:picMkLst>
        </pc:picChg>
        <pc:picChg chg="add mod">
          <ac:chgData name="Siniša Vuksan" userId="3af124f9-b8e7-46e3-9422-21ae1d17ac0b" providerId="ADAL" clId="{820C67BC-A1DE-4D3F-BECF-674878571AF2}" dt="2020-09-30T14:11:35.296" v="1815" actId="14100"/>
          <ac:picMkLst>
            <pc:docMk/>
            <pc:sldMk cId="913134882" sldId="294"/>
            <ac:picMk id="10" creationId="{B824423B-07D4-4987-9F78-C652801DD7FC}"/>
          </ac:picMkLst>
        </pc:picChg>
        <pc:picChg chg="add mod">
          <ac:chgData name="Siniša Vuksan" userId="3af124f9-b8e7-46e3-9422-21ae1d17ac0b" providerId="ADAL" clId="{820C67BC-A1DE-4D3F-BECF-674878571AF2}" dt="2020-09-30T14:11:46.038" v="1818" actId="14100"/>
          <ac:picMkLst>
            <pc:docMk/>
            <pc:sldMk cId="913134882" sldId="294"/>
            <ac:picMk id="11" creationId="{5A8B55A4-1398-41D0-B371-EF02CC8F66FC}"/>
          </ac:picMkLst>
        </pc:picChg>
        <pc:picChg chg="add mod">
          <ac:chgData name="Siniša Vuksan" userId="3af124f9-b8e7-46e3-9422-21ae1d17ac0b" providerId="ADAL" clId="{820C67BC-A1DE-4D3F-BECF-674878571AF2}" dt="2020-09-30T14:11:54.986" v="1821" actId="14100"/>
          <ac:picMkLst>
            <pc:docMk/>
            <pc:sldMk cId="913134882" sldId="294"/>
            <ac:picMk id="12" creationId="{10070E42-BB72-491E-84E8-26232D0488B4}"/>
          </ac:picMkLst>
        </pc:picChg>
        <pc:picChg chg="add mod">
          <ac:chgData name="Siniša Vuksan" userId="3af124f9-b8e7-46e3-9422-21ae1d17ac0b" providerId="ADAL" clId="{820C67BC-A1DE-4D3F-BECF-674878571AF2}" dt="2020-09-30T14:12:04.273" v="1825" actId="1076"/>
          <ac:picMkLst>
            <pc:docMk/>
            <pc:sldMk cId="913134882" sldId="294"/>
            <ac:picMk id="13" creationId="{308909FE-725F-4D85-BA7A-CE192FE9A205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34:28.883" v="2662" actId="1076"/>
        <pc:sldMkLst>
          <pc:docMk/>
          <pc:sldMk cId="1516684036" sldId="295"/>
        </pc:sldMkLst>
        <pc:spChg chg="del">
          <ac:chgData name="Siniša Vuksan" userId="3af124f9-b8e7-46e3-9422-21ae1d17ac0b" providerId="ADAL" clId="{820C67BC-A1DE-4D3F-BECF-674878571AF2}" dt="2020-09-30T14:23:04.580" v="2281" actId="478"/>
          <ac:spMkLst>
            <pc:docMk/>
            <pc:sldMk cId="1516684036" sldId="295"/>
            <ac:spMk id="2" creationId="{7C3BB6EB-0894-4672-A162-4210836E20AB}"/>
          </ac:spMkLst>
        </pc:spChg>
        <pc:spChg chg="del">
          <ac:chgData name="Siniša Vuksan" userId="3af124f9-b8e7-46e3-9422-21ae1d17ac0b" providerId="ADAL" clId="{820C67BC-A1DE-4D3F-BECF-674878571AF2}" dt="2020-09-30T14:23:06.185" v="2282" actId="478"/>
          <ac:spMkLst>
            <pc:docMk/>
            <pc:sldMk cId="1516684036" sldId="295"/>
            <ac:spMk id="3" creationId="{2468E262-7E05-4028-918A-8C1D0D2E3233}"/>
          </ac:spMkLst>
        </pc:spChg>
        <pc:spChg chg="add mod ord">
          <ac:chgData name="Siniša Vuksan" userId="3af124f9-b8e7-46e3-9422-21ae1d17ac0b" providerId="ADAL" clId="{820C67BC-A1DE-4D3F-BECF-674878571AF2}" dt="2020-09-30T14:34:28.883" v="2662" actId="1076"/>
          <ac:spMkLst>
            <pc:docMk/>
            <pc:sldMk cId="1516684036" sldId="295"/>
            <ac:spMk id="4" creationId="{85FBDFCC-CA19-4E2E-BE45-0145B3745081}"/>
          </ac:spMkLst>
        </pc:spChg>
        <pc:spChg chg="add mod">
          <ac:chgData name="Siniša Vuksan" userId="3af124f9-b8e7-46e3-9422-21ae1d17ac0b" providerId="ADAL" clId="{820C67BC-A1DE-4D3F-BECF-674878571AF2}" dt="2020-09-30T14:34:18.742" v="2659" actId="1076"/>
          <ac:spMkLst>
            <pc:docMk/>
            <pc:sldMk cId="1516684036" sldId="295"/>
            <ac:spMk id="7" creationId="{EBCD8A16-58F1-4969-BD7C-E2F85AFFACF2}"/>
          </ac:spMkLst>
        </pc:spChg>
        <pc:picChg chg="add del">
          <ac:chgData name="Siniša Vuksan" userId="3af124f9-b8e7-46e3-9422-21ae1d17ac0b" providerId="ADAL" clId="{820C67BC-A1DE-4D3F-BECF-674878571AF2}" dt="2020-09-30T14:25:39.251" v="2449" actId="478"/>
          <ac:picMkLst>
            <pc:docMk/>
            <pc:sldMk cId="1516684036" sldId="295"/>
            <ac:picMk id="5" creationId="{D2A55B91-6106-4F51-881D-211564A74C81}"/>
          </ac:picMkLst>
        </pc:picChg>
        <pc:picChg chg="add mod">
          <ac:chgData name="Siniša Vuksan" userId="3af124f9-b8e7-46e3-9422-21ae1d17ac0b" providerId="ADAL" clId="{820C67BC-A1DE-4D3F-BECF-674878571AF2}" dt="2020-09-30T14:34:25.239" v="2661" actId="1076"/>
          <ac:picMkLst>
            <pc:docMk/>
            <pc:sldMk cId="1516684036" sldId="295"/>
            <ac:picMk id="6" creationId="{D2697811-CF0F-4D91-AF85-D796154D602C}"/>
          </ac:picMkLst>
        </pc:picChg>
        <pc:picChg chg="add mod">
          <ac:chgData name="Siniša Vuksan" userId="3af124f9-b8e7-46e3-9422-21ae1d17ac0b" providerId="ADAL" clId="{820C67BC-A1DE-4D3F-BECF-674878571AF2}" dt="2020-09-30T14:34:21.713" v="2660" actId="1076"/>
          <ac:picMkLst>
            <pc:docMk/>
            <pc:sldMk cId="1516684036" sldId="295"/>
            <ac:picMk id="8" creationId="{50ED63DE-6FB3-4161-B54E-90BEC8B42418}"/>
          </ac:picMkLst>
        </pc:picChg>
        <pc:picChg chg="add del mod">
          <ac:chgData name="Siniša Vuksan" userId="3af124f9-b8e7-46e3-9422-21ae1d17ac0b" providerId="ADAL" clId="{820C67BC-A1DE-4D3F-BECF-674878571AF2}" dt="2020-09-30T14:34:09.063" v="2656" actId="478"/>
          <ac:picMkLst>
            <pc:docMk/>
            <pc:sldMk cId="1516684036" sldId="295"/>
            <ac:picMk id="9" creationId="{951289EA-7177-4763-8764-614338C922D5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01:31.688" v="1559" actId="1035"/>
        <pc:sldMkLst>
          <pc:docMk/>
          <pc:sldMk cId="3182235518" sldId="296"/>
        </pc:sldMkLst>
        <pc:spChg chg="mod">
          <ac:chgData name="Siniša Vuksan" userId="3af124f9-b8e7-46e3-9422-21ae1d17ac0b" providerId="ADAL" clId="{820C67BC-A1DE-4D3F-BECF-674878571AF2}" dt="2020-09-30T13:51:26.533" v="1194" actId="20577"/>
          <ac:spMkLst>
            <pc:docMk/>
            <pc:sldMk cId="3182235518" sldId="296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49:57.463" v="1020" actId="478"/>
          <ac:spMkLst>
            <pc:docMk/>
            <pc:sldMk cId="3182235518" sldId="296"/>
            <ac:spMk id="8" creationId="{D6B6F61C-23D3-4BCA-A886-9E03FF406142}"/>
          </ac:spMkLst>
        </pc:spChg>
        <pc:spChg chg="del">
          <ac:chgData name="Siniša Vuksan" userId="3af124f9-b8e7-46e3-9422-21ae1d17ac0b" providerId="ADAL" clId="{820C67BC-A1DE-4D3F-BECF-674878571AF2}" dt="2020-09-30T13:49:55.083" v="1019" actId="478"/>
          <ac:spMkLst>
            <pc:docMk/>
            <pc:sldMk cId="3182235518" sldId="296"/>
            <ac:spMk id="9" creationId="{38A796A8-62DE-41EF-A5B4-1FE2570FBFD0}"/>
          </ac:spMkLst>
        </pc:spChg>
        <pc:spChg chg="add mod">
          <ac:chgData name="Siniša Vuksan" userId="3af124f9-b8e7-46e3-9422-21ae1d17ac0b" providerId="ADAL" clId="{820C67BC-A1DE-4D3F-BECF-674878571AF2}" dt="2020-09-30T13:55:37.664" v="1287" actId="1076"/>
          <ac:spMkLst>
            <pc:docMk/>
            <pc:sldMk cId="3182235518" sldId="296"/>
            <ac:spMk id="10" creationId="{5C9C01C0-34D1-4198-A489-5CE71B56E98D}"/>
          </ac:spMkLst>
        </pc:spChg>
        <pc:spChg chg="add mod">
          <ac:chgData name="Siniša Vuksan" userId="3af124f9-b8e7-46e3-9422-21ae1d17ac0b" providerId="ADAL" clId="{820C67BC-A1DE-4D3F-BECF-674878571AF2}" dt="2020-09-30T13:58:31.706" v="1434" actId="1076"/>
          <ac:spMkLst>
            <pc:docMk/>
            <pc:sldMk cId="3182235518" sldId="296"/>
            <ac:spMk id="11" creationId="{F08B2559-22D4-4E3D-A684-59CE8526DC68}"/>
          </ac:spMkLst>
        </pc:spChg>
        <pc:spChg chg="add mod">
          <ac:chgData name="Siniša Vuksan" userId="3af124f9-b8e7-46e3-9422-21ae1d17ac0b" providerId="ADAL" clId="{820C67BC-A1DE-4D3F-BECF-674878571AF2}" dt="2020-09-30T13:57:10.090" v="1374" actId="1076"/>
          <ac:spMkLst>
            <pc:docMk/>
            <pc:sldMk cId="3182235518" sldId="296"/>
            <ac:spMk id="12" creationId="{033607A3-142F-45DD-8E49-E8E685C7E2CC}"/>
          </ac:spMkLst>
        </pc:spChg>
        <pc:spChg chg="add mod">
          <ac:chgData name="Siniša Vuksan" userId="3af124f9-b8e7-46e3-9422-21ae1d17ac0b" providerId="ADAL" clId="{820C67BC-A1DE-4D3F-BECF-674878571AF2}" dt="2020-09-30T13:58:16.199" v="1431" actId="20577"/>
          <ac:spMkLst>
            <pc:docMk/>
            <pc:sldMk cId="3182235518" sldId="296"/>
            <ac:spMk id="13" creationId="{2B2CD01F-84FA-4AF0-801E-EE5404145DE0}"/>
          </ac:spMkLst>
        </pc:spChg>
        <pc:spChg chg="add mod">
          <ac:chgData name="Siniša Vuksan" userId="3af124f9-b8e7-46e3-9422-21ae1d17ac0b" providerId="ADAL" clId="{820C67BC-A1DE-4D3F-BECF-674878571AF2}" dt="2020-09-30T13:59:17.661" v="1474" actId="20577"/>
          <ac:spMkLst>
            <pc:docMk/>
            <pc:sldMk cId="3182235518" sldId="296"/>
            <ac:spMk id="14" creationId="{A3EC505F-9822-447C-B8BD-1B77ECDE86F2}"/>
          </ac:spMkLst>
        </pc:spChg>
        <pc:spChg chg="add mod">
          <ac:chgData name="Siniša Vuksan" userId="3af124f9-b8e7-46e3-9422-21ae1d17ac0b" providerId="ADAL" clId="{820C67BC-A1DE-4D3F-BECF-674878571AF2}" dt="2020-09-30T14:01:31.688" v="1559" actId="1035"/>
          <ac:spMkLst>
            <pc:docMk/>
            <pc:sldMk cId="3182235518" sldId="296"/>
            <ac:spMk id="15" creationId="{36107A52-D6B0-4FD1-B98E-2F68C374BFFE}"/>
          </ac:spMkLst>
        </pc:spChg>
        <pc:picChg chg="del">
          <ac:chgData name="Siniša Vuksan" userId="3af124f9-b8e7-46e3-9422-21ae1d17ac0b" providerId="ADAL" clId="{820C67BC-A1DE-4D3F-BECF-674878571AF2}" dt="2020-09-30T13:49:58.257" v="1021" actId="478"/>
          <ac:picMkLst>
            <pc:docMk/>
            <pc:sldMk cId="3182235518" sldId="296"/>
            <ac:picMk id="2" creationId="{CC694C1D-87A8-46BD-A799-5EE84846B553}"/>
          </ac:picMkLst>
        </pc:picChg>
        <pc:picChg chg="del">
          <ac:chgData name="Siniša Vuksan" userId="3af124f9-b8e7-46e3-9422-21ae1d17ac0b" providerId="ADAL" clId="{820C67BC-A1DE-4D3F-BECF-674878571AF2}" dt="2020-09-30T13:50:02.421" v="1022" actId="478"/>
          <ac:picMkLst>
            <pc:docMk/>
            <pc:sldMk cId="3182235518" sldId="296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52:16.289" v="1201" actId="1076"/>
          <ac:picMkLst>
            <pc:docMk/>
            <pc:sldMk cId="3182235518" sldId="296"/>
            <ac:picMk id="4" creationId="{27D3EE10-74DD-4B48-82CD-FBD83E43AD6A}"/>
          </ac:picMkLst>
        </pc:picChg>
      </pc:sldChg>
      <pc:sldChg chg="add del">
        <pc:chgData name="Siniša Vuksan" userId="3af124f9-b8e7-46e3-9422-21ae1d17ac0b" providerId="ADAL" clId="{820C67BC-A1DE-4D3F-BECF-674878571AF2}" dt="2020-09-30T14:48:52.302" v="3533" actId="2696"/>
        <pc:sldMkLst>
          <pc:docMk/>
          <pc:sldMk cId="957501700" sldId="297"/>
        </pc:sldMkLst>
      </pc:sldChg>
      <pc:sldChg chg="modSp add ord modAnim">
        <pc:chgData name="Siniša Vuksan" userId="3af124f9-b8e7-46e3-9422-21ae1d17ac0b" providerId="ADAL" clId="{820C67BC-A1DE-4D3F-BECF-674878571AF2}" dt="2020-09-30T14:17:38.693" v="2128" actId="20577"/>
        <pc:sldMkLst>
          <pc:docMk/>
          <pc:sldMk cId="267197591" sldId="298"/>
        </pc:sldMkLst>
        <pc:spChg chg="mod">
          <ac:chgData name="Siniša Vuksan" userId="3af124f9-b8e7-46e3-9422-21ae1d17ac0b" providerId="ADAL" clId="{820C67BC-A1DE-4D3F-BECF-674878571AF2}" dt="2020-09-30T14:17:38.693" v="2128" actId="20577"/>
          <ac:spMkLst>
            <pc:docMk/>
            <pc:sldMk cId="267197591" sldId="298"/>
            <ac:spMk id="3" creationId="{499D698D-7B4F-4753-8983-15A0086F8C7B}"/>
          </ac:spMkLst>
        </pc:spChg>
      </pc:sldChg>
      <pc:sldChg chg="modSp add ord">
        <pc:chgData name="Siniša Vuksan" userId="3af124f9-b8e7-46e3-9422-21ae1d17ac0b" providerId="ADAL" clId="{820C67BC-A1DE-4D3F-BECF-674878571AF2}" dt="2020-09-30T14:22:25.236" v="2280" actId="1076"/>
        <pc:sldMkLst>
          <pc:docMk/>
          <pc:sldMk cId="2752774803" sldId="299"/>
        </pc:sldMkLst>
        <pc:spChg chg="mod">
          <ac:chgData name="Siniša Vuksan" userId="3af124f9-b8e7-46e3-9422-21ae1d17ac0b" providerId="ADAL" clId="{820C67BC-A1DE-4D3F-BECF-674878571AF2}" dt="2020-09-30T14:18:08.123" v="2131" actId="20577"/>
          <ac:spMkLst>
            <pc:docMk/>
            <pc:sldMk cId="2752774803" sldId="299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4:22:25.236" v="2280" actId="1076"/>
          <ac:spMkLst>
            <pc:docMk/>
            <pc:sldMk cId="2752774803" sldId="299"/>
            <ac:spMk id="6" creationId="{D59C0E6F-A8FA-4180-809C-0B238788105A}"/>
          </ac:spMkLst>
        </pc:spChg>
        <pc:picChg chg="mod">
          <ac:chgData name="Siniša Vuksan" userId="3af124f9-b8e7-46e3-9422-21ae1d17ac0b" providerId="ADAL" clId="{820C67BC-A1DE-4D3F-BECF-674878571AF2}" dt="2020-09-30T14:20:41.501" v="2140" actId="1076"/>
          <ac:picMkLst>
            <pc:docMk/>
            <pc:sldMk cId="2752774803" sldId="299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4:20:27.267" v="2138" actId="1076"/>
          <ac:picMkLst>
            <pc:docMk/>
            <pc:sldMk cId="2752774803" sldId="299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42:02.573" v="3172" actId="1076"/>
        <pc:sldMkLst>
          <pc:docMk/>
          <pc:sldMk cId="894705749" sldId="300"/>
        </pc:sldMkLst>
        <pc:spChg chg="del">
          <ac:chgData name="Siniša Vuksan" userId="3af124f9-b8e7-46e3-9422-21ae1d17ac0b" providerId="ADAL" clId="{820C67BC-A1DE-4D3F-BECF-674878571AF2}" dt="2020-09-30T14:34:35.118" v="2664" actId="478"/>
          <ac:spMkLst>
            <pc:docMk/>
            <pc:sldMk cId="894705749" sldId="300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35:17.985" v="2749" actId="20577"/>
          <ac:spMkLst>
            <pc:docMk/>
            <pc:sldMk cId="894705749" sldId="300"/>
            <ac:spMk id="7" creationId="{EBCD8A16-58F1-4969-BD7C-E2F85AFFACF2}"/>
          </ac:spMkLst>
        </pc:spChg>
        <pc:spChg chg="add mod">
          <ac:chgData name="Siniša Vuksan" userId="3af124f9-b8e7-46e3-9422-21ae1d17ac0b" providerId="ADAL" clId="{820C67BC-A1DE-4D3F-BECF-674878571AF2}" dt="2020-09-30T14:40:54.535" v="3115" actId="1076"/>
          <ac:spMkLst>
            <pc:docMk/>
            <pc:sldMk cId="894705749" sldId="300"/>
            <ac:spMk id="10" creationId="{4DCBB60C-3CA9-4D80-86A2-FB687EF274BE}"/>
          </ac:spMkLst>
        </pc:spChg>
        <pc:spChg chg="add mod">
          <ac:chgData name="Siniša Vuksan" userId="3af124f9-b8e7-46e3-9422-21ae1d17ac0b" providerId="ADAL" clId="{820C67BC-A1DE-4D3F-BECF-674878571AF2}" dt="2020-09-30T14:42:02.573" v="3172" actId="1076"/>
          <ac:spMkLst>
            <pc:docMk/>
            <pc:sldMk cId="894705749" sldId="300"/>
            <ac:spMk id="11" creationId="{0FEB4C0F-C154-4E99-B2FC-E6A82FB8BA30}"/>
          </ac:spMkLst>
        </pc:spChg>
        <pc:picChg chg="del">
          <ac:chgData name="Siniša Vuksan" userId="3af124f9-b8e7-46e3-9422-21ae1d17ac0b" providerId="ADAL" clId="{820C67BC-A1DE-4D3F-BECF-674878571AF2}" dt="2020-09-30T14:34:33.094" v="2663" actId="478"/>
          <ac:picMkLst>
            <pc:docMk/>
            <pc:sldMk cId="894705749" sldId="300"/>
            <ac:picMk id="6" creationId="{D2697811-CF0F-4D91-AF85-D796154D602C}"/>
          </ac:picMkLst>
        </pc:picChg>
        <pc:picChg chg="mod">
          <ac:chgData name="Siniša Vuksan" userId="3af124f9-b8e7-46e3-9422-21ae1d17ac0b" providerId="ADAL" clId="{820C67BC-A1DE-4D3F-BECF-674878571AF2}" dt="2020-09-30T14:35:22.028" v="2750" actId="1076"/>
          <ac:picMkLst>
            <pc:docMk/>
            <pc:sldMk cId="894705749" sldId="300"/>
            <ac:picMk id="8" creationId="{50ED63DE-6FB3-4161-B54E-90BEC8B42418}"/>
          </ac:picMkLst>
        </pc:picChg>
        <pc:picChg chg="mod">
          <ac:chgData name="Siniša Vuksan" userId="3af124f9-b8e7-46e3-9422-21ae1d17ac0b" providerId="ADAL" clId="{820C67BC-A1DE-4D3F-BECF-674878571AF2}" dt="2020-09-30T14:40:51.980" v="3114" actId="1076"/>
          <ac:picMkLst>
            <pc:docMk/>
            <pc:sldMk cId="894705749" sldId="300"/>
            <ac:picMk id="9" creationId="{951289EA-7177-4763-8764-614338C922D5}"/>
          </ac:picMkLst>
        </pc:picChg>
      </pc:sldChg>
      <pc:sldChg chg="delSp new add del">
        <pc:chgData name="Siniša Vuksan" userId="3af124f9-b8e7-46e3-9422-21ae1d17ac0b" providerId="ADAL" clId="{820C67BC-A1DE-4D3F-BECF-674878571AF2}" dt="2020-09-30T14:52:11.884" v="3543" actId="2696"/>
        <pc:sldMkLst>
          <pc:docMk/>
          <pc:sldMk cId="266600961" sldId="301"/>
        </pc:sldMkLst>
        <pc:spChg chg="del">
          <ac:chgData name="Siniša Vuksan" userId="3af124f9-b8e7-46e3-9422-21ae1d17ac0b" providerId="ADAL" clId="{820C67BC-A1DE-4D3F-BECF-674878571AF2}" dt="2020-09-30T14:51:28.496" v="3540" actId="478"/>
          <ac:spMkLst>
            <pc:docMk/>
            <pc:sldMk cId="266600961" sldId="301"/>
            <ac:spMk id="2" creationId="{3DF07073-64F1-404F-865F-34D6AA3CD6E5}"/>
          </ac:spMkLst>
        </pc:spChg>
        <pc:spChg chg="del">
          <ac:chgData name="Siniša Vuksan" userId="3af124f9-b8e7-46e3-9422-21ae1d17ac0b" providerId="ADAL" clId="{820C67BC-A1DE-4D3F-BECF-674878571AF2}" dt="2020-09-30T14:51:30.314" v="3541" actId="478"/>
          <ac:spMkLst>
            <pc:docMk/>
            <pc:sldMk cId="266600961" sldId="301"/>
            <ac:spMk id="3" creationId="{6379ECB1-C1B9-4121-9ADC-5A3418241BE2}"/>
          </ac:spMkLst>
        </pc:spChg>
      </pc:sldChg>
      <pc:sldChg chg="addSp delSp modSp add ord delAnim modAnim">
        <pc:chgData name="Siniša Vuksan" userId="3af124f9-b8e7-46e3-9422-21ae1d17ac0b" providerId="ADAL" clId="{820C67BC-A1DE-4D3F-BECF-674878571AF2}" dt="2020-09-30T14:58:38.706" v="3700"/>
        <pc:sldMkLst>
          <pc:docMk/>
          <pc:sldMk cId="1128051647" sldId="302"/>
        </pc:sldMkLst>
        <pc:spChg chg="mod">
          <ac:chgData name="Siniša Vuksan" userId="3af124f9-b8e7-46e3-9422-21ae1d17ac0b" providerId="ADAL" clId="{820C67BC-A1DE-4D3F-BECF-674878571AF2}" dt="2020-09-30T14:46:33.325" v="3393" actId="1076"/>
          <ac:spMkLst>
            <pc:docMk/>
            <pc:sldMk cId="1128051647" sldId="302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48:45.218" v="3530" actId="1076"/>
          <ac:spMkLst>
            <pc:docMk/>
            <pc:sldMk cId="1128051647" sldId="302"/>
            <ac:spMk id="7" creationId="{EBCD8A16-58F1-4969-BD7C-E2F85AFFACF2}"/>
          </ac:spMkLst>
        </pc:spChg>
        <pc:picChg chg="add mod">
          <ac:chgData name="Siniša Vuksan" userId="3af124f9-b8e7-46e3-9422-21ae1d17ac0b" providerId="ADAL" clId="{820C67BC-A1DE-4D3F-BECF-674878571AF2}" dt="2020-09-30T14:46:39.013" v="3395" actId="1076"/>
          <ac:picMkLst>
            <pc:docMk/>
            <pc:sldMk cId="1128051647" sldId="302"/>
            <ac:picMk id="2" creationId="{ACD5B703-BECA-43AC-8D28-3237C10B1A4C}"/>
          </ac:picMkLst>
        </pc:picChg>
        <pc:picChg chg="mod">
          <ac:chgData name="Siniša Vuksan" userId="3af124f9-b8e7-46e3-9422-21ae1d17ac0b" providerId="ADAL" clId="{820C67BC-A1DE-4D3F-BECF-674878571AF2}" dt="2020-09-30T14:46:42.420" v="3396" actId="1076"/>
          <ac:picMkLst>
            <pc:docMk/>
            <pc:sldMk cId="1128051647" sldId="302"/>
            <ac:picMk id="6" creationId="{D2697811-CF0F-4D91-AF85-D796154D602C}"/>
          </ac:picMkLst>
        </pc:picChg>
        <pc:picChg chg="del">
          <ac:chgData name="Siniša Vuksan" userId="3af124f9-b8e7-46e3-9422-21ae1d17ac0b" providerId="ADAL" clId="{820C67BC-A1DE-4D3F-BECF-674878571AF2}" dt="2020-09-30T14:45:56.219" v="3390" actId="478"/>
          <ac:picMkLst>
            <pc:docMk/>
            <pc:sldMk cId="1128051647" sldId="302"/>
            <ac:picMk id="8" creationId="{50ED63DE-6FB3-4161-B54E-90BEC8B424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636/781/671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0b5b6e05-6db6-443e-b741-446ef09d0d01/assets/audio/03__unit_02_lesson_2_-_tween_s_private_spot_part_2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0b5b6e05-6db6-443e-b741-446ef09d0d01/assets/audio/03__unit_02_lesson_2_-_tween_s_private_spot_part_2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0b5b6e05-6db6-443e-b741-446ef09d0d01/assets/audio/04__unit_02_lesson_2_-_tween_s_private_spot_part_3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hyperlink" Target="https://www.e-sfera.hr/dodatni-digitalni-sadrzaji/0b5b6e05-6db6-443e-b741-446ef09d0d01/assets/audio/04__unit_02_lesson_2_-_tween_s_private_spot_part_3.mp3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My place,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place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788297" y="3429000"/>
            <a:ext cx="50694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My </a:t>
            </a:r>
            <a:r>
              <a:rPr lang="hr-HR" sz="4400" dirty="0" err="1">
                <a:ea typeface="Cambria" panose="02040503050406030204" pitchFamily="18" charset="0"/>
              </a:rPr>
              <a:t>private</a:t>
            </a:r>
            <a:r>
              <a:rPr lang="hr-HR" sz="4400" dirty="0">
                <a:ea typeface="Cambria" panose="02040503050406030204" pitchFamily="18" charset="0"/>
              </a:rPr>
              <a:t> spot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3" y="-15968"/>
            <a:ext cx="5161029" cy="688447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48" y="2660821"/>
            <a:ext cx="11042415" cy="26241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311721" y="1903166"/>
            <a:ext cx="5922794" cy="3046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Complete the text with a or the.</a:t>
            </a:r>
            <a:br>
              <a:rPr lang="hr-HR" sz="2000" b="1" dirty="0"/>
            </a:br>
            <a:r>
              <a:rPr lang="hr-HR" sz="2000" i="1" dirty="0"/>
              <a:t>Sjećaš li se kada koristimo član A, a kada THE.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39AB5A2-EA6B-4DD6-A1D5-63DBB82DFE58}"/>
              </a:ext>
            </a:extLst>
          </p:cNvPr>
          <p:cNvSpPr txBox="1">
            <a:spLocks/>
          </p:cNvSpPr>
          <p:nvPr/>
        </p:nvSpPr>
        <p:spPr>
          <a:xfrm>
            <a:off x="5636758" y="3253471"/>
            <a:ext cx="47007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56202F2-488A-4D31-9EE6-A5CFC8CE8FCC}"/>
              </a:ext>
            </a:extLst>
          </p:cNvPr>
          <p:cNvSpPr txBox="1">
            <a:spLocks/>
          </p:cNvSpPr>
          <p:nvPr/>
        </p:nvSpPr>
        <p:spPr>
          <a:xfrm>
            <a:off x="7156139" y="3253470"/>
            <a:ext cx="47007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2EB2FD6-4578-43F2-AC61-78D17EA068F5}"/>
              </a:ext>
            </a:extLst>
          </p:cNvPr>
          <p:cNvSpPr txBox="1">
            <a:spLocks/>
          </p:cNvSpPr>
          <p:nvPr/>
        </p:nvSpPr>
        <p:spPr>
          <a:xfrm>
            <a:off x="5115839" y="3594518"/>
            <a:ext cx="47007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C860BED-4F05-42D2-A172-11CB68B1D9B2}"/>
              </a:ext>
            </a:extLst>
          </p:cNvPr>
          <p:cNvSpPr txBox="1">
            <a:spLocks/>
          </p:cNvSpPr>
          <p:nvPr/>
        </p:nvSpPr>
        <p:spPr>
          <a:xfrm>
            <a:off x="8675533" y="3583647"/>
            <a:ext cx="127082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7EAA50E-4FAA-4F42-97B8-9A3C3752306D}"/>
              </a:ext>
            </a:extLst>
          </p:cNvPr>
          <p:cNvSpPr txBox="1">
            <a:spLocks/>
          </p:cNvSpPr>
          <p:nvPr/>
        </p:nvSpPr>
        <p:spPr>
          <a:xfrm>
            <a:off x="957485" y="3930899"/>
            <a:ext cx="47007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8F4DE070-1401-4B7B-9555-359B4058E880}"/>
              </a:ext>
            </a:extLst>
          </p:cNvPr>
          <p:cNvSpPr txBox="1">
            <a:spLocks/>
          </p:cNvSpPr>
          <p:nvPr/>
        </p:nvSpPr>
        <p:spPr>
          <a:xfrm>
            <a:off x="4032787" y="3941843"/>
            <a:ext cx="127082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250D9DD9-CFE4-44D2-AFAE-F21FA5267353}"/>
              </a:ext>
            </a:extLst>
          </p:cNvPr>
          <p:cNvSpPr txBox="1">
            <a:spLocks/>
          </p:cNvSpPr>
          <p:nvPr/>
        </p:nvSpPr>
        <p:spPr>
          <a:xfrm>
            <a:off x="6752834" y="3928445"/>
            <a:ext cx="127082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BFE8376-E873-41AA-8A80-E0F9EDBC6494}"/>
              </a:ext>
            </a:extLst>
          </p:cNvPr>
          <p:cNvSpPr txBox="1">
            <a:spLocks/>
          </p:cNvSpPr>
          <p:nvPr/>
        </p:nvSpPr>
        <p:spPr>
          <a:xfrm>
            <a:off x="1224316" y="4275844"/>
            <a:ext cx="127082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3CD32522-9003-482F-92CC-62EC7C2E60C8}"/>
              </a:ext>
            </a:extLst>
          </p:cNvPr>
          <p:cNvSpPr txBox="1">
            <a:spLocks/>
          </p:cNvSpPr>
          <p:nvPr/>
        </p:nvSpPr>
        <p:spPr>
          <a:xfrm>
            <a:off x="3230910" y="4306442"/>
            <a:ext cx="127082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B727DF0D-789F-4607-9AAD-0A3140E8C11F}"/>
              </a:ext>
            </a:extLst>
          </p:cNvPr>
          <p:cNvSpPr txBox="1">
            <a:spLocks/>
          </p:cNvSpPr>
          <p:nvPr/>
        </p:nvSpPr>
        <p:spPr>
          <a:xfrm>
            <a:off x="8579350" y="4291870"/>
            <a:ext cx="127082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3D1B991D-3199-4C39-B702-878A050B49FE}"/>
              </a:ext>
            </a:extLst>
          </p:cNvPr>
          <p:cNvSpPr txBox="1">
            <a:spLocks/>
          </p:cNvSpPr>
          <p:nvPr/>
        </p:nvSpPr>
        <p:spPr>
          <a:xfrm>
            <a:off x="5001003" y="4655446"/>
            <a:ext cx="127082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5810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78F27A35-640C-4271-BF4F-B66495BB8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517" y="324613"/>
            <a:ext cx="11732965" cy="6533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Imagine you live far in the North. It is very cold</a:t>
            </a:r>
            <a:r>
              <a:rPr lang="hr-HR" sz="2000" b="1" dirty="0"/>
              <a:t> </a:t>
            </a:r>
            <a:r>
              <a:rPr lang="en-US" sz="2000" b="1" dirty="0"/>
              <a:t>and you have to move often because you live</a:t>
            </a:r>
            <a:r>
              <a:rPr lang="hr-HR" sz="2000" b="1" dirty="0"/>
              <a:t> </a:t>
            </a:r>
            <a:r>
              <a:rPr lang="en-US" sz="2000" b="1" dirty="0"/>
              <a:t>with a group of nomads. Describe your shelter</a:t>
            </a:r>
            <a:r>
              <a:rPr lang="hr-HR" sz="2000" b="1" dirty="0"/>
              <a:t> </a:t>
            </a:r>
            <a:r>
              <a:rPr lang="en-US" sz="2000" b="1" dirty="0"/>
              <a:t>giving answers to the following questions:</a:t>
            </a:r>
            <a:br>
              <a:rPr lang="hr-HR" sz="2000" b="1" dirty="0"/>
            </a:br>
            <a:r>
              <a:rPr lang="hr-HR" sz="2000" i="1" dirty="0"/>
              <a:t>Zamisli da živiš daleko na sjeveru. Vrlo je hladno i često se moraš seliti zato što živiš s grupom nomada. Opiši svoje sklonište dajući odgovore na sljedeća pitanja: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Where do you sleep?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Gdje spavaš?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do you prepare food?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Kako pripremaš hranu?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do you keep yourself warm?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Kako se griješ?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 you sleep on?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 čemu spavaš?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your shelter called?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Kako se zove tvoje sklonište?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do you move your shelter </a:t>
            </a:r>
            <a:br>
              <a:rPr lang="hr-HR" sz="2000" b="1" dirty="0"/>
            </a:br>
            <a:r>
              <a:rPr lang="en-US" sz="2000" b="1" dirty="0"/>
              <a:t>when you leave</a:t>
            </a:r>
            <a:r>
              <a:rPr lang="hr-HR" sz="2000" b="1" dirty="0"/>
              <a:t> </a:t>
            </a:r>
            <a:r>
              <a:rPr lang="en-US" sz="2000" b="1" dirty="0"/>
              <a:t>certain place?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Kako seliš svoje skrovište </a:t>
            </a:r>
            <a:br>
              <a:rPr lang="hr-HR" sz="2000" i="1" dirty="0"/>
            </a:br>
            <a:r>
              <a:rPr lang="hr-HR" sz="2000" i="1" dirty="0"/>
              <a:t>kada se moraš preseliti?</a:t>
            </a:r>
            <a:endParaRPr lang="hr-HR" sz="2000" b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A48E1F3-B157-4363-B6FB-C5744917C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304" y="1235603"/>
            <a:ext cx="7564916" cy="594154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63058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26095"/>
            <a:ext cx="5135206" cy="68348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7869366" y="26095"/>
            <a:ext cx="4183085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25.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3" y="81850"/>
            <a:ext cx="7717442" cy="66646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7869366" y="617204"/>
            <a:ext cx="4183085" cy="3386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first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r>
              <a:rPr lang="hr-HR" sz="2000" b="1" dirty="0" err="1"/>
              <a:t>Compare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prvi dio teksta i usporedi svoje odgovore s tekstom.</a:t>
            </a:r>
            <a:endParaRPr lang="hr-HR" sz="20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231454F-24FD-4A8D-9C28-00A4259ECE85}"/>
              </a:ext>
            </a:extLst>
          </p:cNvPr>
          <p:cNvSpPr txBox="1">
            <a:spLocks/>
          </p:cNvSpPr>
          <p:nvPr/>
        </p:nvSpPr>
        <p:spPr>
          <a:xfrm>
            <a:off x="7869365" y="1721150"/>
            <a:ext cx="4183085" cy="1245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second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r>
              <a:rPr lang="hr-HR" sz="2000" b="1" dirty="0" err="1"/>
              <a:t>Where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to </a:t>
            </a:r>
            <a:r>
              <a:rPr lang="hr-HR" sz="2000" b="1" dirty="0" err="1"/>
              <a:t>spend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week</a:t>
            </a:r>
            <a:r>
              <a:rPr lang="hr-HR" sz="2000" b="1" dirty="0"/>
              <a:t>? </a:t>
            </a:r>
            <a:r>
              <a:rPr lang="hr-HR" sz="2000" b="1" dirty="0" err="1"/>
              <a:t>Why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Pročitaj i drugi dio teksta. Gdje bi ti radije proveo jedan tjedan? Zašto?</a:t>
            </a:r>
            <a:endParaRPr lang="hr-HR" sz="20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D8DFBE0-5E92-48F5-A863-8BCD69C7298A}"/>
              </a:ext>
            </a:extLst>
          </p:cNvPr>
          <p:cNvSpPr txBox="1">
            <a:spLocks/>
          </p:cNvSpPr>
          <p:nvPr/>
        </p:nvSpPr>
        <p:spPr>
          <a:xfrm>
            <a:off x="7869364" y="3023909"/>
            <a:ext cx="4183085" cy="41463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Why is the island called Just</a:t>
            </a:r>
            <a:r>
              <a:rPr lang="hr-HR" sz="2000" b="1" dirty="0"/>
              <a:t> </a:t>
            </a:r>
            <a:r>
              <a:rPr lang="en-US" sz="2000" b="1" dirty="0"/>
              <a:t>Room Enough Island? </a:t>
            </a:r>
            <a:r>
              <a:rPr lang="hr-HR" sz="2000" i="1" dirty="0"/>
              <a:t>Zašto se otok zove </a:t>
            </a:r>
            <a:r>
              <a:rPr lang="hr-HR" sz="2000" b="1" dirty="0" err="1"/>
              <a:t>Just</a:t>
            </a:r>
            <a:r>
              <a:rPr lang="hr-HR" sz="2000" b="1" dirty="0"/>
              <a:t> Room </a:t>
            </a:r>
            <a:r>
              <a:rPr lang="hr-HR" sz="2000" b="1" dirty="0" err="1"/>
              <a:t>Enough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en-US" sz="2000" b="1" dirty="0"/>
              <a:t>What kind of people</a:t>
            </a:r>
            <a:r>
              <a:rPr lang="hr-HR" sz="2000" b="1" dirty="0"/>
              <a:t> </a:t>
            </a:r>
            <a:r>
              <a:rPr lang="en-US" sz="2000" b="1" dirty="0"/>
              <a:t>are the owners?</a:t>
            </a:r>
            <a:r>
              <a:rPr lang="hr-HR" sz="2000" b="1" dirty="0"/>
              <a:t> </a:t>
            </a:r>
            <a:r>
              <a:rPr lang="hr-HR" sz="2000" i="1" dirty="0"/>
              <a:t>Tko su vlasnici? Kakvi su oni?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fits on the island? </a:t>
            </a:r>
            <a:r>
              <a:rPr lang="hr-HR" sz="2000" i="1" dirty="0"/>
              <a:t>Što sve stane na taj otok?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Are</a:t>
            </a:r>
            <a:r>
              <a:rPr lang="hr-HR" sz="2000" b="1" dirty="0"/>
              <a:t> </a:t>
            </a:r>
            <a:r>
              <a:rPr lang="en-US" sz="2000" b="1" dirty="0"/>
              <a:t>the </a:t>
            </a:r>
            <a:r>
              <a:rPr lang="en-US" sz="2000" b="1" dirty="0" err="1"/>
              <a:t>Sizelands</a:t>
            </a:r>
            <a:r>
              <a:rPr lang="en-US" sz="2000" b="1" dirty="0"/>
              <a:t> happy with the vacation on the</a:t>
            </a:r>
            <a:r>
              <a:rPr lang="hr-HR" sz="2000" b="1" dirty="0"/>
              <a:t> </a:t>
            </a:r>
            <a:r>
              <a:rPr lang="en-US" sz="2000" b="1" dirty="0"/>
              <a:t>island? Why?</a:t>
            </a:r>
            <a:r>
              <a:rPr lang="hr-HR" sz="2000" b="1" dirty="0"/>
              <a:t> </a:t>
            </a:r>
            <a:r>
              <a:rPr lang="hr-HR" sz="2000" i="1" dirty="0"/>
              <a:t>Je li obitelj koja živi na otoku sretna boravkom na otoku? Zašto?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197248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26095"/>
            <a:ext cx="5135206" cy="683484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75" y="1014100"/>
            <a:ext cx="10037695" cy="24149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71132" y="148852"/>
            <a:ext cx="6781317" cy="3386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words with the correct definition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riječi iz teksta s njihovim objašnjenjem.</a:t>
            </a:r>
            <a:endParaRPr lang="hr-HR" sz="2000" b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7F77D63-F5D2-441B-B4AC-E3B78CA4B3E0}"/>
              </a:ext>
            </a:extLst>
          </p:cNvPr>
          <p:cNvSpPr txBox="1">
            <a:spLocks/>
          </p:cNvSpPr>
          <p:nvPr/>
        </p:nvSpPr>
        <p:spPr>
          <a:xfrm>
            <a:off x="2243563" y="2526357"/>
            <a:ext cx="70106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                                                                </a:t>
            </a:r>
            <a:r>
              <a:rPr lang="hr-HR" sz="1800" i="1" dirty="0">
                <a:solidFill>
                  <a:srgbClr val="FF0000"/>
                </a:solidFill>
              </a:rPr>
              <a:t>nomadi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69E70CF-39B0-4CE3-B896-CD48FFF56F92}"/>
              </a:ext>
            </a:extLst>
          </p:cNvPr>
          <p:cNvSpPr txBox="1">
            <a:spLocks/>
          </p:cNvSpPr>
          <p:nvPr/>
        </p:nvSpPr>
        <p:spPr>
          <a:xfrm>
            <a:off x="2243563" y="2188499"/>
            <a:ext cx="70106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                                                                </a:t>
            </a:r>
            <a:r>
              <a:rPr lang="hr-HR" sz="1800" i="1" dirty="0">
                <a:solidFill>
                  <a:srgbClr val="FF0000"/>
                </a:solidFill>
              </a:rPr>
              <a:t>                krdo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9BF5FAB-AA87-4823-B079-52A7401EF5A9}"/>
              </a:ext>
            </a:extLst>
          </p:cNvPr>
          <p:cNvSpPr txBox="1">
            <a:spLocks/>
          </p:cNvSpPr>
          <p:nvPr/>
        </p:nvSpPr>
        <p:spPr>
          <a:xfrm>
            <a:off x="2243563" y="2825371"/>
            <a:ext cx="790297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                                                                                               </a:t>
            </a:r>
            <a:r>
              <a:rPr lang="hr-HR" sz="1800" i="1" dirty="0">
                <a:solidFill>
                  <a:srgbClr val="FF0000"/>
                </a:solidFill>
              </a:rPr>
              <a:t>sklonište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AA49EC7-A3F7-470A-A28D-119A1D5DBF8F}"/>
              </a:ext>
            </a:extLst>
          </p:cNvPr>
          <p:cNvSpPr txBox="1">
            <a:spLocks/>
          </p:cNvSpPr>
          <p:nvPr/>
        </p:nvSpPr>
        <p:spPr>
          <a:xfrm>
            <a:off x="2243563" y="1861811"/>
            <a:ext cx="70106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                                        </a:t>
            </a:r>
            <a:r>
              <a:rPr lang="hr-HR" sz="1800" i="1" dirty="0">
                <a:solidFill>
                  <a:srgbClr val="FF0000"/>
                </a:solidFill>
              </a:rPr>
              <a:t>naseliti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5C782F6-87B0-4C0F-A43F-855CAFAFBD8C}"/>
              </a:ext>
            </a:extLst>
          </p:cNvPr>
          <p:cNvSpPr txBox="1">
            <a:spLocks/>
          </p:cNvSpPr>
          <p:nvPr/>
        </p:nvSpPr>
        <p:spPr>
          <a:xfrm>
            <a:off x="2243563" y="1567526"/>
            <a:ext cx="70106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                                                       </a:t>
            </a:r>
            <a:r>
              <a:rPr lang="hr-HR" sz="1800" i="1" dirty="0">
                <a:solidFill>
                  <a:srgbClr val="FF0000"/>
                </a:solidFill>
              </a:rPr>
              <a:t>grm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E37AB55-7E34-42C1-B984-B3F1B3B2104C}"/>
              </a:ext>
            </a:extLst>
          </p:cNvPr>
          <p:cNvSpPr txBox="1">
            <a:spLocks/>
          </p:cNvSpPr>
          <p:nvPr/>
        </p:nvSpPr>
        <p:spPr>
          <a:xfrm>
            <a:off x="5271131" y="3784202"/>
            <a:ext cx="6781317" cy="3386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Primjećuješ li razliku između britanskog i američkog jezika u riječi ODMOR?</a:t>
            </a:r>
          </a:p>
          <a:p>
            <a:pPr marL="0" indent="0">
              <a:buNone/>
            </a:pPr>
            <a:r>
              <a:rPr lang="hr-HR" sz="2000" i="1" dirty="0"/>
              <a:t>Dok će Britanci reći </a:t>
            </a:r>
            <a:r>
              <a:rPr lang="hr-HR" sz="2000" b="1" dirty="0" err="1"/>
              <a:t>holiday</a:t>
            </a:r>
            <a:r>
              <a:rPr lang="hr-HR" sz="2000" i="1" dirty="0"/>
              <a:t>, Amerikanci će koristiti riječ </a:t>
            </a:r>
            <a:r>
              <a:rPr lang="hr-HR" sz="2000" b="1" dirty="0" err="1"/>
              <a:t>vacation</a:t>
            </a:r>
            <a:r>
              <a:rPr lang="hr-HR" sz="2000" i="1" dirty="0"/>
              <a:t>.</a:t>
            </a:r>
            <a:endParaRPr lang="hr-HR" sz="2000" dirty="0"/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ABC19689-2900-4B9E-AA50-519CD6AF9B2C}"/>
              </a:ext>
            </a:extLst>
          </p:cNvPr>
          <p:cNvSpPr txBox="1">
            <a:spLocks/>
          </p:cNvSpPr>
          <p:nvPr/>
        </p:nvSpPr>
        <p:spPr>
          <a:xfrm>
            <a:off x="5271131" y="5151681"/>
            <a:ext cx="6757607" cy="3959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Naučeno možeš ponoviti i rješavanjem zadatka na sljedećoj poveznici:</a:t>
            </a:r>
            <a:br>
              <a:rPr lang="hr-HR" sz="2100" i="1" dirty="0"/>
            </a:br>
            <a:r>
              <a:rPr lang="hr-HR" sz="2100" i="1" dirty="0">
                <a:hlinkClick r:id="rId4"/>
              </a:rPr>
              <a:t>https://wordwall.net/play/636/781/671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240999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-15968"/>
            <a:ext cx="5175035" cy="6884478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6" y="197919"/>
            <a:ext cx="6669919" cy="34596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000" b="1" dirty="0"/>
              <a:t>Where do you live? </a:t>
            </a:r>
            <a:r>
              <a:rPr lang="hr-HR" sz="2000" i="1" dirty="0"/>
              <a:t>Gdje živiš?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like it? </a:t>
            </a:r>
            <a:r>
              <a:rPr lang="hr-HR" sz="2000" i="1" dirty="0"/>
              <a:t>Sviđa li ti se tu?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</a:t>
            </a:r>
            <a:r>
              <a:rPr lang="hr-HR" sz="2000" b="1" dirty="0"/>
              <a:t> </a:t>
            </a:r>
            <a:r>
              <a:rPr lang="en-US" sz="2000" b="1" dirty="0"/>
              <a:t>you have your own room or do you share the</a:t>
            </a:r>
            <a:r>
              <a:rPr lang="hr-HR" sz="2000" b="1" dirty="0"/>
              <a:t> </a:t>
            </a:r>
            <a:r>
              <a:rPr lang="en-US" sz="2000" b="1" dirty="0"/>
              <a:t>room? </a:t>
            </a:r>
            <a:r>
              <a:rPr lang="hr-HR" sz="2000" i="1" dirty="0"/>
              <a:t>Imaš li svoju sobu ili ju dijeliš s nekim?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 it look like? </a:t>
            </a:r>
            <a:r>
              <a:rPr lang="hr-HR" sz="2000" i="1" dirty="0"/>
              <a:t>Kako izgleda?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your</a:t>
            </a:r>
            <a:r>
              <a:rPr lang="hr-HR" sz="2000" b="1" dirty="0"/>
              <a:t> </a:t>
            </a:r>
            <a:r>
              <a:rPr lang="en-US" sz="2000" b="1" dirty="0" err="1"/>
              <a:t>neighbourhood</a:t>
            </a:r>
            <a:r>
              <a:rPr lang="en-US" sz="2000" b="1" dirty="0"/>
              <a:t> like? </a:t>
            </a:r>
            <a:r>
              <a:rPr lang="hr-HR" sz="2000" i="1" dirty="0"/>
              <a:t>Kakvo je tvoje susjedstvo?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there something</a:t>
            </a:r>
            <a:r>
              <a:rPr lang="hr-HR" sz="2000" b="1" dirty="0"/>
              <a:t> </a:t>
            </a:r>
            <a:r>
              <a:rPr lang="en-US" sz="2000" b="1" dirty="0"/>
              <a:t>annoying in your </a:t>
            </a:r>
            <a:r>
              <a:rPr lang="en-US" sz="2000" b="1" dirty="0" err="1"/>
              <a:t>neighbourhood</a:t>
            </a:r>
            <a:r>
              <a:rPr lang="en-US" sz="2000" b="1" dirty="0"/>
              <a:t>? </a:t>
            </a:r>
            <a:r>
              <a:rPr lang="hr-HR" sz="2000" i="1" dirty="0"/>
              <a:t>Ima li nešto što te u susjedstvu živcira?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Would you</a:t>
            </a:r>
            <a:r>
              <a:rPr lang="hr-HR" sz="2000" b="1" dirty="0"/>
              <a:t> </a:t>
            </a:r>
            <a:r>
              <a:rPr lang="en-US" sz="2000" b="1" dirty="0"/>
              <a:t>change anything about your house/apartment</a:t>
            </a:r>
            <a:r>
              <a:rPr lang="hr-HR" sz="2000" b="1" dirty="0"/>
              <a:t> </a:t>
            </a:r>
            <a:r>
              <a:rPr lang="en-US" sz="2000" b="1" dirty="0"/>
              <a:t>or about your </a:t>
            </a:r>
            <a:r>
              <a:rPr lang="en-US" sz="2000" b="1" dirty="0" err="1"/>
              <a:t>neighbourhood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r>
              <a:rPr lang="hr-HR" sz="2000" i="1" dirty="0"/>
              <a:t>Što bi promijenio na svojoj kući/stanu/susjedstvu?</a:t>
            </a:r>
            <a:endParaRPr lang="hr-HR" sz="20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3552601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24.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72" y="4111190"/>
            <a:ext cx="5920212" cy="21042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6434846" y="3966072"/>
            <a:ext cx="5508109" cy="3046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first part of the interview with</a:t>
            </a:r>
            <a:r>
              <a:rPr lang="hr-HR" sz="2000" b="1" dirty="0"/>
              <a:t> </a:t>
            </a:r>
            <a:r>
              <a:rPr lang="en-US" sz="2000" b="1" dirty="0"/>
              <a:t>Cameron.</a:t>
            </a:r>
            <a:r>
              <a:rPr lang="hr-HR" sz="2000" b="1" dirty="0"/>
              <a:t> </a:t>
            </a:r>
            <a:r>
              <a:rPr lang="en-US" sz="2000" b="1" dirty="0"/>
              <a:t>What are they talking about?</a:t>
            </a:r>
            <a:r>
              <a:rPr lang="hr-HR" sz="2000" b="1" dirty="0"/>
              <a:t> </a:t>
            </a:r>
            <a:r>
              <a:rPr lang="en-US" sz="2000" b="1" dirty="0"/>
              <a:t>Tick the correct words.</a:t>
            </a:r>
            <a:br>
              <a:rPr lang="hr-HR" sz="2000" b="1" dirty="0"/>
            </a:br>
            <a:r>
              <a:rPr lang="hr-HR" sz="2000" i="1" dirty="0"/>
              <a:t>Poslušaj zvučni zapis na poveznici i stavi kvačicu pored stvari koje će biti spomenute.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https://www.e-sfera.hr/dodatni-digitalni-sadrzaji/0b5b6e05-6db6-443e-b741-446ef09d0d01/assets/audio/03__unit_02_lesson_2_-_tween_s_private_spot_part_2.mp3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06_05_My_private_spot_01">
            <a:hlinkClick r:id="" action="ppaction://media"/>
            <a:extLst>
              <a:ext uri="{FF2B5EF4-FFF2-40B4-BE49-F238E27FC236}">
                <a16:creationId xmlns:a16="http://schemas.microsoft.com/office/drawing/2014/main" id="{B797DB1E-1164-4151-A732-0B70C23CDC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988036" y="5221140"/>
            <a:ext cx="609600" cy="609600"/>
          </a:xfrm>
          <a:prstGeom prst="rect">
            <a:avLst/>
          </a:prstGeom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674E5BFF-5964-480C-8AE7-7F93B1065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073" y="5800465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AF613441-484A-4891-B6D8-657BB50DF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727" y="5784025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F913FE9D-3518-4B18-BC34-022F40A51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25" y="5306393"/>
            <a:ext cx="299464" cy="29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6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525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build="p"/>
      <p:bldP spid="7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-15968"/>
            <a:ext cx="5175035" cy="688447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20" y="2457712"/>
            <a:ext cx="11555559" cy="34975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317533" y="549849"/>
            <a:ext cx="6408323" cy="5210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word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Poslušaj zvučni zapis još jednom i zaokruži ispravnu riječ.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https://www.e-sfera.hr/dodatni-digitalni-sadrzaji/0b5b6e05-6db6-443e-b741-446ef09d0d01/assets/audio/03__unit_02_lesson_2_-_tween_s_private_spot_part_2.mp3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06_05_My_private_spot_01">
            <a:hlinkClick r:id="" action="ppaction://media"/>
            <a:extLst>
              <a:ext uri="{FF2B5EF4-FFF2-40B4-BE49-F238E27FC236}">
                <a16:creationId xmlns:a16="http://schemas.microsoft.com/office/drawing/2014/main" id="{B797DB1E-1164-4151-A732-0B70C23CDC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15949" y="1140164"/>
            <a:ext cx="609600" cy="609600"/>
          </a:xfrm>
          <a:prstGeom prst="rect">
            <a:avLst/>
          </a:prstGeom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29E1BF3-99DF-48FF-81E9-55C04D9DB60B}"/>
              </a:ext>
            </a:extLst>
          </p:cNvPr>
          <p:cNvSpPr txBox="1">
            <a:spLocks/>
          </p:cNvSpPr>
          <p:nvPr/>
        </p:nvSpPr>
        <p:spPr>
          <a:xfrm>
            <a:off x="5317533" y="6150442"/>
            <a:ext cx="6408323" cy="5210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Provjeri!</a:t>
            </a:r>
          </a:p>
        </p:txBody>
      </p:sp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5A6A7C41-7CDF-4AB7-8D83-A310E9AFC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526" y="3194028"/>
            <a:ext cx="1169821" cy="60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C2130CCB-CC7F-4675-826E-492B04A5C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526" y="3691494"/>
            <a:ext cx="1928103" cy="60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71B1C502-3941-44A9-96BE-8676CF82C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1629" y="4188960"/>
            <a:ext cx="970156" cy="60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0D94C8FB-E307-4F50-B7B6-2FA5196FA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269" y="4725822"/>
            <a:ext cx="1243360" cy="60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12DE4C84-C39D-4460-9662-41122E643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1629" y="5182429"/>
            <a:ext cx="970156" cy="60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64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25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build="p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-15968"/>
            <a:ext cx="5175035" cy="6884478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6" y="197919"/>
            <a:ext cx="6669919" cy="34596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Does Cameron like living in</a:t>
            </a:r>
            <a:r>
              <a:rPr lang="hr-HR" sz="2000" b="1" dirty="0"/>
              <a:t> </a:t>
            </a:r>
            <a:r>
              <a:rPr lang="en-US" sz="2000" b="1" dirty="0"/>
              <a:t>the suburb? Why? </a:t>
            </a:r>
            <a:r>
              <a:rPr lang="hr-HR" sz="2000" i="1" dirty="0"/>
              <a:t>Voli li Cameron živjeti u predgrađu (van centra)? Zašto?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does he feel about</a:t>
            </a:r>
            <a:r>
              <a:rPr lang="hr-HR" sz="2000" b="1" dirty="0"/>
              <a:t> </a:t>
            </a:r>
            <a:r>
              <a:rPr lang="en-US" sz="2000" b="1" dirty="0"/>
              <a:t>living in a terraced house? Why?</a:t>
            </a:r>
            <a:r>
              <a:rPr lang="hr-HR" sz="2000" b="1" dirty="0"/>
              <a:t> </a:t>
            </a:r>
            <a:r>
              <a:rPr lang="hr-HR" sz="2000" i="1" dirty="0"/>
              <a:t>Kako mu je živjeti u kući u nizu?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his</a:t>
            </a:r>
            <a:r>
              <a:rPr lang="hr-HR" sz="2000" b="1" dirty="0"/>
              <a:t> </a:t>
            </a:r>
            <a:r>
              <a:rPr lang="en-US" sz="2000" b="1" dirty="0"/>
              <a:t>brother Matt like? </a:t>
            </a:r>
            <a:r>
              <a:rPr lang="hr-HR" sz="2000" i="1" dirty="0"/>
              <a:t>Kakav je njegov brat – </a:t>
            </a:r>
            <a:r>
              <a:rPr lang="hr-HR" sz="2000" i="1" dirty="0" err="1"/>
              <a:t>Matt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does Cameron think his</a:t>
            </a:r>
            <a:r>
              <a:rPr lang="hr-HR" sz="2000" b="1" dirty="0"/>
              <a:t> </a:t>
            </a:r>
            <a:r>
              <a:rPr lang="en-US" sz="2000" b="1" dirty="0"/>
              <a:t>brother is a nuisance?</a:t>
            </a:r>
            <a:r>
              <a:rPr lang="hr-HR" sz="2000" b="1" dirty="0"/>
              <a:t> </a:t>
            </a:r>
            <a:r>
              <a:rPr lang="hr-HR" sz="2000" i="1" dirty="0"/>
              <a:t>Zašto Cameron misli da je njegov brat naporan?</a:t>
            </a:r>
            <a:endParaRPr lang="hr-HR" sz="2000" b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C92CD9E8-D5E2-4399-9749-96B8F629DF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043" y="4241127"/>
            <a:ext cx="9190261" cy="24189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0DA8BE7-2486-48AE-A40D-86112B83E060}"/>
              </a:ext>
            </a:extLst>
          </p:cNvPr>
          <p:cNvSpPr txBox="1">
            <a:spLocks/>
          </p:cNvSpPr>
          <p:nvPr/>
        </p:nvSpPr>
        <p:spPr>
          <a:xfrm>
            <a:off x="5273036" y="2561630"/>
            <a:ext cx="6905054" cy="172928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second part and circle the correct answer.</a:t>
            </a:r>
            <a:br>
              <a:rPr lang="hr-HR" sz="2000" b="1" dirty="0"/>
            </a:br>
            <a:r>
              <a:rPr lang="hr-HR" sz="2000" i="1" dirty="0"/>
              <a:t>Poslušaj drugi dio zvučnog zapisa i zaokruži ispravnu riječ.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https://www.e-sfera.hr/dodatni-digitalni-sadrzaji/0b5b6e05-6db6-443e-b741-446ef09d0d01/assets/audio/04__unit_02_lesson_2_-_tween_s_private_spot_part_3.mp3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3" name="06_05_My_private_spot_02">
            <a:hlinkClick r:id="" action="ppaction://media"/>
            <a:extLst>
              <a:ext uri="{FF2B5EF4-FFF2-40B4-BE49-F238E27FC236}">
                <a16:creationId xmlns:a16="http://schemas.microsoft.com/office/drawing/2014/main" id="{6B022D50-B880-4C53-AB41-6442739820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46123" y="3426294"/>
            <a:ext cx="609600" cy="609600"/>
          </a:xfrm>
          <a:prstGeom prst="rect">
            <a:avLst/>
          </a:prstGeom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E7B89DA-D1E7-48CC-AF3F-ECDF88903015}"/>
              </a:ext>
            </a:extLst>
          </p:cNvPr>
          <p:cNvSpPr txBox="1">
            <a:spLocks/>
          </p:cNvSpPr>
          <p:nvPr/>
        </p:nvSpPr>
        <p:spPr>
          <a:xfrm>
            <a:off x="9570044" y="6021311"/>
            <a:ext cx="6408323" cy="5210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Provjeri!</a:t>
            </a:r>
          </a:p>
        </p:txBody>
      </p:sp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BC4C56A8-7FC9-44B2-91CE-224C29962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02" y="5345259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583E7DB6-3531-40E0-96A8-8BA53CEDD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873" y="5696061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C9CF256F-B692-4ECC-AB4F-A55582526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587" y="5696061"/>
            <a:ext cx="300025" cy="40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81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54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 build="p"/>
      <p:bldP spid="12" grpId="0" build="p"/>
      <p:bldP spid="1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-15968"/>
            <a:ext cx="5175035" cy="6884478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0DA8BE7-2486-48AE-A40D-86112B83E060}"/>
              </a:ext>
            </a:extLst>
          </p:cNvPr>
          <p:cNvSpPr txBox="1">
            <a:spLocks/>
          </p:cNvSpPr>
          <p:nvPr/>
        </p:nvSpPr>
        <p:spPr>
          <a:xfrm>
            <a:off x="5286946" y="170970"/>
            <a:ext cx="6905054" cy="65493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second part</a:t>
            </a:r>
            <a:r>
              <a:rPr lang="hr-HR" sz="2000" b="1" dirty="0"/>
              <a:t> </a:t>
            </a:r>
            <a:r>
              <a:rPr lang="hr-HR" sz="2000" b="1" dirty="0" err="1"/>
              <a:t>once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en-US" sz="2000" b="1" dirty="0"/>
              <a:t> and </a:t>
            </a:r>
            <a:r>
              <a:rPr lang="hr-HR" sz="2000" b="1" dirty="0" err="1"/>
              <a:t>try</a:t>
            </a:r>
            <a:r>
              <a:rPr lang="hr-HR" sz="2000" b="1" dirty="0"/>
              <a:t> to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Poslušaj drugi dio zvučnog još jednom i pokušaj odgovoriti na sljedeća pitanja.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https://www.e-sfera.hr/dodatni-digitalni-sadrzaji/0b5b6e05-6db6-443e-b741-446ef09d0d01/assets/audio/04__unit_02_lesson_2_-_tween_s_private_spot_part_3.mp3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Where is Cameron’s study space? </a:t>
            </a:r>
            <a:r>
              <a:rPr lang="hr-HR" sz="2000" i="1" dirty="0"/>
              <a:t>Gdje Cameron uči?</a:t>
            </a:r>
          </a:p>
          <a:p>
            <a:pPr marL="0" indent="0">
              <a:buNone/>
            </a:pPr>
            <a:r>
              <a:rPr lang="en-US" sz="2000" b="1" dirty="0"/>
              <a:t>What is</a:t>
            </a:r>
            <a:r>
              <a:rPr lang="hr-HR" sz="2000" b="1" dirty="0"/>
              <a:t> </a:t>
            </a:r>
            <a:r>
              <a:rPr lang="en-US" sz="2000" b="1" dirty="0"/>
              <a:t>there under his bed? </a:t>
            </a:r>
            <a:r>
              <a:rPr lang="hr-HR" sz="2000" i="1" dirty="0"/>
              <a:t>Što se nalazi ispod njegovog kreveta?</a:t>
            </a:r>
          </a:p>
          <a:p>
            <a:pPr marL="0" indent="0">
              <a:buNone/>
            </a:pPr>
            <a:r>
              <a:rPr lang="en-US" sz="2000" b="1" dirty="0"/>
              <a:t>Are there any</a:t>
            </a:r>
            <a:r>
              <a:rPr lang="hr-HR" sz="2000" b="1" dirty="0"/>
              <a:t> </a:t>
            </a:r>
            <a:r>
              <a:rPr lang="en-US" sz="2000" b="1" dirty="0"/>
              <a:t>bookshelves in Cameron’s room? </a:t>
            </a:r>
            <a:r>
              <a:rPr lang="hr-HR" sz="2000" i="1" dirty="0"/>
              <a:t>Ima li Cameron u svojoj sobi police za knjige?</a:t>
            </a:r>
          </a:p>
          <a:p>
            <a:pPr marL="0" indent="0">
              <a:buNone/>
            </a:pPr>
            <a:r>
              <a:rPr lang="en-US" sz="2000" b="1" dirty="0"/>
              <a:t>Where</a:t>
            </a:r>
            <a:r>
              <a:rPr lang="hr-HR" sz="2000" b="1" dirty="0"/>
              <a:t> </a:t>
            </a:r>
            <a:r>
              <a:rPr lang="en-US" sz="2000" b="1" dirty="0"/>
              <a:t>are they? </a:t>
            </a:r>
            <a:r>
              <a:rPr lang="hr-HR" sz="2000" i="1" dirty="0"/>
              <a:t>Gdje se one nalaze?</a:t>
            </a:r>
          </a:p>
          <a:p>
            <a:pPr marL="0" indent="0">
              <a:buNone/>
            </a:pPr>
            <a:r>
              <a:rPr lang="en-US" sz="2000" b="1" dirty="0"/>
              <a:t>Which part of his room is good for</a:t>
            </a:r>
            <a:r>
              <a:rPr lang="hr-HR" sz="2000" b="1" dirty="0"/>
              <a:t> </a:t>
            </a:r>
            <a:r>
              <a:rPr lang="en-US" sz="2000" b="1" dirty="0"/>
              <a:t>sleepovers?</a:t>
            </a:r>
            <a:r>
              <a:rPr lang="hr-HR" sz="2000" b="1" dirty="0"/>
              <a:t> </a:t>
            </a:r>
            <a:r>
              <a:rPr lang="hr-HR" sz="2000" i="1" dirty="0"/>
              <a:t>U kojem dijelu sobe njegovi prijatelji mogu prespavati </a:t>
            </a:r>
            <a:r>
              <a:rPr lang="hr-HR" sz="2000" i="1"/>
              <a:t>kada doću</a:t>
            </a:r>
            <a:r>
              <a:rPr lang="hr-HR" sz="2000" i="1" dirty="0"/>
              <a:t>?</a:t>
            </a:r>
          </a:p>
        </p:txBody>
      </p:sp>
      <p:pic>
        <p:nvPicPr>
          <p:cNvPr id="13" name="06_05_My_private_spot_02">
            <a:hlinkClick r:id="" action="ppaction://media"/>
            <a:extLst>
              <a:ext uri="{FF2B5EF4-FFF2-40B4-BE49-F238E27FC236}">
                <a16:creationId xmlns:a16="http://schemas.microsoft.com/office/drawing/2014/main" id="{6B022D50-B880-4C53-AB41-6442739820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21545" y="4260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554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9232"/>
            <a:ext cx="5135206" cy="686857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128192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21.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803" y="1877673"/>
            <a:ext cx="9446393" cy="43335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67176" y="917692"/>
            <a:ext cx="6019800" cy="69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crteže. Znaš li značenja ovih riječi?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C40DE13-DDC2-43CD-8274-D3A2C717BD72}"/>
              </a:ext>
            </a:extLst>
          </p:cNvPr>
          <p:cNvSpPr txBox="1">
            <a:spLocks/>
          </p:cNvSpPr>
          <p:nvPr/>
        </p:nvSpPr>
        <p:spPr>
          <a:xfrm>
            <a:off x="1963079" y="4044451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NA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A1C7D37-507B-4B6F-9628-71FDAAC2BE1D}"/>
              </a:ext>
            </a:extLst>
          </p:cNvPr>
          <p:cNvSpPr txBox="1">
            <a:spLocks/>
          </p:cNvSpPr>
          <p:nvPr/>
        </p:nvSpPr>
        <p:spPr>
          <a:xfrm>
            <a:off x="3955428" y="4044451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U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9BE6418-B777-423A-8DB3-9A818A3CB51C}"/>
              </a:ext>
            </a:extLst>
          </p:cNvPr>
          <p:cNvSpPr txBox="1">
            <a:spLocks/>
          </p:cNvSpPr>
          <p:nvPr/>
        </p:nvSpPr>
        <p:spPr>
          <a:xfrm>
            <a:off x="4979962" y="4044451"/>
            <a:ext cx="23909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PORED, UZ NEŠTO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9F804D1-991C-49F4-8ECB-AAFC90E63AF3}"/>
              </a:ext>
            </a:extLst>
          </p:cNvPr>
          <p:cNvSpPr txBox="1">
            <a:spLocks/>
          </p:cNvSpPr>
          <p:nvPr/>
        </p:nvSpPr>
        <p:spPr>
          <a:xfrm>
            <a:off x="7563988" y="4044451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IZNAD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408F3F9-E710-4645-AA3C-3981FC962779}"/>
              </a:ext>
            </a:extLst>
          </p:cNvPr>
          <p:cNvSpPr txBox="1">
            <a:spLocks/>
          </p:cNvSpPr>
          <p:nvPr/>
        </p:nvSpPr>
        <p:spPr>
          <a:xfrm>
            <a:off x="9469953" y="4052161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ISPOD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703F062-BCA1-497A-9C1C-68DADF4A1658}"/>
              </a:ext>
            </a:extLst>
          </p:cNvPr>
          <p:cNvSpPr txBox="1">
            <a:spLocks/>
          </p:cNvSpPr>
          <p:nvPr/>
        </p:nvSpPr>
        <p:spPr>
          <a:xfrm>
            <a:off x="1791919" y="5794259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ISPRED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65AF8F4-F9F8-4E2F-BA46-3D65FD9A937E}"/>
              </a:ext>
            </a:extLst>
          </p:cNvPr>
          <p:cNvSpPr txBox="1">
            <a:spLocks/>
          </p:cNvSpPr>
          <p:nvPr/>
        </p:nvSpPr>
        <p:spPr>
          <a:xfrm>
            <a:off x="3829555" y="5805410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IZA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A9822C9A-6A3D-4297-BC79-DD2CBC672429}"/>
              </a:ext>
            </a:extLst>
          </p:cNvPr>
          <p:cNvSpPr txBox="1">
            <a:spLocks/>
          </p:cNvSpPr>
          <p:nvPr/>
        </p:nvSpPr>
        <p:spPr>
          <a:xfrm>
            <a:off x="5598302" y="5805410"/>
            <a:ext cx="120616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IZMEĐU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DC41E9E1-133F-4464-B6D1-9FA0D720CAE6}"/>
              </a:ext>
            </a:extLst>
          </p:cNvPr>
          <p:cNvSpPr txBox="1">
            <a:spLocks/>
          </p:cNvSpPr>
          <p:nvPr/>
        </p:nvSpPr>
        <p:spPr>
          <a:xfrm>
            <a:off x="7786495" y="5843416"/>
            <a:ext cx="15136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NASUPROT</a:t>
            </a:r>
          </a:p>
        </p:txBody>
      </p:sp>
    </p:spTree>
    <p:extLst>
      <p:ext uri="{BB962C8B-B14F-4D97-AF65-F5344CB8AC3E}">
        <p14:creationId xmlns:p14="http://schemas.microsoft.com/office/powerpoint/2010/main" val="22632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9232"/>
            <a:ext cx="5135206" cy="686857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6" y="153632"/>
            <a:ext cx="7895519" cy="65507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8385716" y="2821259"/>
            <a:ext cx="3601967" cy="3883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picture. Complete the text using the correct preposition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fotografiju sobe u trećem zadatku i nadopuni riječima iznad zadatka.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FA7AEA96-27CF-4844-828A-F1C847D4E02F}"/>
              </a:ext>
            </a:extLst>
          </p:cNvPr>
          <p:cNvSpPr txBox="1">
            <a:spLocks/>
          </p:cNvSpPr>
          <p:nvPr/>
        </p:nvSpPr>
        <p:spPr>
          <a:xfrm>
            <a:off x="4917043" y="5438354"/>
            <a:ext cx="13276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on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73ED580-A751-4735-823B-D168D2E81BFA}"/>
              </a:ext>
            </a:extLst>
          </p:cNvPr>
          <p:cNvSpPr txBox="1">
            <a:spLocks/>
          </p:cNvSpPr>
          <p:nvPr/>
        </p:nvSpPr>
        <p:spPr>
          <a:xfrm>
            <a:off x="2660779" y="5695873"/>
            <a:ext cx="132764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between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05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9" grpId="0" build="p"/>
      <p:bldP spid="2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26095"/>
            <a:ext cx="5135206" cy="68348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26095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24.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803" y="1686913"/>
            <a:ext cx="9446393" cy="31554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73035" y="342377"/>
            <a:ext cx="6779417" cy="1406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pictures below. How are they different?</a:t>
            </a:r>
            <a:br>
              <a:rPr lang="hr-HR" sz="2000" b="1" dirty="0"/>
            </a:br>
            <a:r>
              <a:rPr lang="hr-HR" sz="2000" i="1" dirty="0"/>
              <a:t>Pogledaj fotografije dvije sobe. Po čemu se one razlikuju? Koristi se prijedlozima mjesta iz radne bilježnice i konstrukcijom </a:t>
            </a:r>
            <a:r>
              <a:rPr lang="hr-HR" sz="2000" b="1" dirty="0" err="1"/>
              <a:t>There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/are…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0F09A01-109C-4216-91E3-2A1AAED243F3}"/>
              </a:ext>
            </a:extLst>
          </p:cNvPr>
          <p:cNvSpPr txBox="1">
            <a:spLocks/>
          </p:cNvSpPr>
          <p:nvPr/>
        </p:nvSpPr>
        <p:spPr>
          <a:xfrm>
            <a:off x="5133763" y="5148209"/>
            <a:ext cx="6779417" cy="1406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Koristeći iste te riječi i strukture napiši nekoliko rečenica o svojoj učionici. </a:t>
            </a:r>
            <a:endParaRPr lang="hr-HR" sz="2000" b="1" dirty="0"/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CBD49832-023D-4E85-9D42-CF0EA42D4DE6}"/>
              </a:ext>
            </a:extLst>
          </p:cNvPr>
          <p:cNvSpPr txBox="1">
            <a:spLocks/>
          </p:cNvSpPr>
          <p:nvPr/>
        </p:nvSpPr>
        <p:spPr>
          <a:xfrm>
            <a:off x="5133763" y="5919790"/>
            <a:ext cx="6779417" cy="1406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Fotografiraj svoju sobu i napiši nekoliko rečenica o položaju stvari u svojoj sobi. 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62787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9" grpId="0" build="p"/>
      <p:bldP spid="2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3" y="-15968"/>
            <a:ext cx="5161029" cy="6884478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6554" y="197919"/>
            <a:ext cx="4396401" cy="34596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is the most famous skyscraper in the world?</a:t>
            </a:r>
            <a:r>
              <a:rPr lang="hr-HR" sz="2000" b="1" dirty="0"/>
              <a:t> </a:t>
            </a:r>
            <a:r>
              <a:rPr lang="hr-HR" sz="2000" i="1" dirty="0"/>
              <a:t>Koji je najpoznatiji neboder na svijetu?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Have you heard about the Empire State</a:t>
            </a:r>
            <a:r>
              <a:rPr lang="hr-HR" sz="2000" b="1" dirty="0"/>
              <a:t> </a:t>
            </a:r>
            <a:r>
              <a:rPr lang="en-US" sz="2000" b="1" dirty="0"/>
              <a:t>Building? </a:t>
            </a:r>
            <a:r>
              <a:rPr lang="hr-HR" sz="2000" i="1" dirty="0"/>
              <a:t>Jesi li ikad čuo za Empire State Building?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is it?</a:t>
            </a:r>
            <a:r>
              <a:rPr lang="hr-HR" sz="2000" b="1" dirty="0"/>
              <a:t> </a:t>
            </a:r>
            <a:r>
              <a:rPr lang="hr-HR" sz="2000" i="1" dirty="0"/>
              <a:t>Gdje se on nalazi?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high is it?</a:t>
            </a:r>
            <a:r>
              <a:rPr lang="hr-HR" sz="2000" b="1" dirty="0"/>
              <a:t> </a:t>
            </a:r>
            <a:r>
              <a:rPr lang="hr-HR" sz="2000" i="1" dirty="0"/>
              <a:t>Koliko je visok?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there</a:t>
            </a:r>
            <a:r>
              <a:rPr lang="hr-HR" sz="2000" b="1" dirty="0"/>
              <a:t> </a:t>
            </a:r>
            <a:r>
              <a:rPr lang="en-US" sz="2000" b="1" dirty="0"/>
              <a:t>an observatory in it?</a:t>
            </a:r>
            <a:r>
              <a:rPr lang="hr-HR" sz="2000" b="1" dirty="0"/>
              <a:t> </a:t>
            </a:r>
            <a:r>
              <a:rPr lang="hr-HR" sz="2000" i="1" dirty="0"/>
              <a:t>Nalazi li se u njemu zvjezdarnica?</a:t>
            </a:r>
            <a:endParaRPr lang="hr-HR" sz="20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7546554" y="3973553"/>
            <a:ext cx="5909628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20.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64" y="197919"/>
            <a:ext cx="7034424" cy="64621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7546554" y="4925121"/>
            <a:ext cx="4396401" cy="3046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write the numbers.</a:t>
            </a:r>
            <a:br>
              <a:rPr lang="hr-HR" sz="2000" b="1" dirty="0"/>
            </a:br>
            <a:r>
              <a:rPr lang="hr-HR" sz="2000" i="1" dirty="0"/>
              <a:t>Pročitaj tekst u radnoj bilježnici i zapiši brojeve.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39AB5A2-EA6B-4DD6-A1D5-63DBB82DFE58}"/>
              </a:ext>
            </a:extLst>
          </p:cNvPr>
          <p:cNvSpPr txBox="1">
            <a:spLocks/>
          </p:cNvSpPr>
          <p:nvPr/>
        </p:nvSpPr>
        <p:spPr>
          <a:xfrm>
            <a:off x="1395264" y="4861933"/>
            <a:ext cx="47007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one </a:t>
            </a:r>
            <a:r>
              <a:rPr lang="hr-HR" sz="2200" i="1" dirty="0" err="1">
                <a:solidFill>
                  <a:srgbClr val="FF0000"/>
                </a:solidFill>
              </a:rPr>
              <a:t>hundred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and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two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56202F2-488A-4D31-9EE6-A5CFC8CE8FCC}"/>
              </a:ext>
            </a:extLst>
          </p:cNvPr>
          <p:cNvSpPr txBox="1">
            <a:spLocks/>
          </p:cNvSpPr>
          <p:nvPr/>
        </p:nvSpPr>
        <p:spPr>
          <a:xfrm>
            <a:off x="1395263" y="5190214"/>
            <a:ext cx="47007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one </a:t>
            </a:r>
            <a:r>
              <a:rPr lang="hr-HR" sz="2200" i="1" dirty="0" err="1">
                <a:solidFill>
                  <a:srgbClr val="FF0000"/>
                </a:solidFill>
              </a:rPr>
              <a:t>thousand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2EB2FD6-4578-43F2-AC61-78D17EA068F5}"/>
              </a:ext>
            </a:extLst>
          </p:cNvPr>
          <p:cNvSpPr txBox="1">
            <a:spLocks/>
          </p:cNvSpPr>
          <p:nvPr/>
        </p:nvSpPr>
        <p:spPr>
          <a:xfrm>
            <a:off x="1395262" y="5525789"/>
            <a:ext cx="47007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eighty-sixth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C860BED-4F05-42D2-A172-11CB68B1D9B2}"/>
              </a:ext>
            </a:extLst>
          </p:cNvPr>
          <p:cNvSpPr txBox="1">
            <a:spLocks/>
          </p:cNvSpPr>
          <p:nvPr/>
        </p:nvSpPr>
        <p:spPr>
          <a:xfrm>
            <a:off x="1395262" y="5861364"/>
            <a:ext cx="47007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four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hundred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and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forty-three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7EAA50E-4FAA-4F42-97B8-9A3C3752306D}"/>
              </a:ext>
            </a:extLst>
          </p:cNvPr>
          <p:cNvSpPr txBox="1">
            <a:spLocks/>
          </p:cNvSpPr>
          <p:nvPr/>
        </p:nvSpPr>
        <p:spPr>
          <a:xfrm>
            <a:off x="1395261" y="6186414"/>
            <a:ext cx="47007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seventy-three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08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  <p:bldP spid="12" grpId="0" build="p"/>
      <p:bldP spid="13" grpId="0" build="p"/>
      <p:bldP spid="14" grpId="0" build="p"/>
      <p:bldP spid="15" grpId="0" build="p"/>
      <p:bldP spid="1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1142</TotalTime>
  <Words>658</Words>
  <Application>Microsoft Office PowerPoint</Application>
  <PresentationFormat>Široki zaslon</PresentationFormat>
  <Paragraphs>91</Paragraphs>
  <Slides>13</Slides>
  <Notes>0</Notes>
  <HiddenSlides>0</HiddenSlides>
  <MMClips>4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8" baseType="lpstr"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125</cp:revision>
  <dcterms:created xsi:type="dcterms:W3CDTF">2020-09-15T16:13:04Z</dcterms:created>
  <dcterms:modified xsi:type="dcterms:W3CDTF">2020-10-23T06:34:32Z</dcterms:modified>
</cp:coreProperties>
</file>